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74" r:id="rId1"/>
    <p:sldMasterId id="2147484292" r:id="rId2"/>
  </p:sldMasterIdLst>
  <p:notesMasterIdLst>
    <p:notesMasterId r:id="rId106"/>
  </p:notesMasterIdLst>
  <p:sldIdLst>
    <p:sldId id="506" r:id="rId3"/>
    <p:sldId id="435" r:id="rId4"/>
    <p:sldId id="335" r:id="rId5"/>
    <p:sldId id="286" r:id="rId6"/>
    <p:sldId id="437" r:id="rId7"/>
    <p:sldId id="498" r:id="rId8"/>
    <p:sldId id="499" r:id="rId9"/>
    <p:sldId id="500" r:id="rId10"/>
    <p:sldId id="501" r:id="rId11"/>
    <p:sldId id="502" r:id="rId12"/>
    <p:sldId id="503" r:id="rId13"/>
    <p:sldId id="436" r:id="rId14"/>
    <p:sldId id="285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294" r:id="rId23"/>
    <p:sldId id="295" r:id="rId24"/>
    <p:sldId id="296" r:id="rId25"/>
    <p:sldId id="297" r:id="rId26"/>
    <p:sldId id="298" r:id="rId27"/>
    <p:sldId id="299" r:id="rId28"/>
    <p:sldId id="300" r:id="rId29"/>
    <p:sldId id="301" r:id="rId30"/>
    <p:sldId id="302" r:id="rId31"/>
    <p:sldId id="303" r:id="rId32"/>
    <p:sldId id="304" r:id="rId33"/>
    <p:sldId id="305" r:id="rId34"/>
    <p:sldId id="306" r:id="rId35"/>
    <p:sldId id="307" r:id="rId36"/>
    <p:sldId id="310" r:id="rId37"/>
    <p:sldId id="308" r:id="rId38"/>
    <p:sldId id="309" r:id="rId39"/>
    <p:sldId id="311" r:id="rId40"/>
    <p:sldId id="312" r:id="rId41"/>
    <p:sldId id="313" r:id="rId42"/>
    <p:sldId id="314" r:id="rId43"/>
    <p:sldId id="315" r:id="rId44"/>
    <p:sldId id="316" r:id="rId45"/>
    <p:sldId id="317" r:id="rId46"/>
    <p:sldId id="318" r:id="rId47"/>
    <p:sldId id="319" r:id="rId48"/>
    <p:sldId id="320" r:id="rId49"/>
    <p:sldId id="321" r:id="rId50"/>
    <p:sldId id="322" r:id="rId51"/>
    <p:sldId id="323" r:id="rId52"/>
    <p:sldId id="421" r:id="rId53"/>
    <p:sldId id="422" r:id="rId54"/>
    <p:sldId id="423" r:id="rId55"/>
    <p:sldId id="324" r:id="rId56"/>
    <p:sldId id="325" r:id="rId57"/>
    <p:sldId id="327" r:id="rId58"/>
    <p:sldId id="328" r:id="rId59"/>
    <p:sldId id="329" r:id="rId60"/>
    <p:sldId id="448" r:id="rId61"/>
    <p:sldId id="449" r:id="rId62"/>
    <p:sldId id="450" r:id="rId63"/>
    <p:sldId id="451" r:id="rId64"/>
    <p:sldId id="452" r:id="rId65"/>
    <p:sldId id="453" r:id="rId66"/>
    <p:sldId id="454" r:id="rId67"/>
    <p:sldId id="537" r:id="rId68"/>
    <p:sldId id="538" r:id="rId69"/>
    <p:sldId id="539" r:id="rId70"/>
    <p:sldId id="540" r:id="rId71"/>
    <p:sldId id="541" r:id="rId72"/>
    <p:sldId id="542" r:id="rId73"/>
    <p:sldId id="543" r:id="rId74"/>
    <p:sldId id="544" r:id="rId75"/>
    <p:sldId id="545" r:id="rId76"/>
    <p:sldId id="546" r:id="rId77"/>
    <p:sldId id="547" r:id="rId78"/>
    <p:sldId id="548" r:id="rId79"/>
    <p:sldId id="549" r:id="rId80"/>
    <p:sldId id="550" r:id="rId81"/>
    <p:sldId id="551" r:id="rId82"/>
    <p:sldId id="552" r:id="rId83"/>
    <p:sldId id="553" r:id="rId84"/>
    <p:sldId id="554" r:id="rId85"/>
    <p:sldId id="555" r:id="rId86"/>
    <p:sldId id="556" r:id="rId87"/>
    <p:sldId id="557" r:id="rId88"/>
    <p:sldId id="558" r:id="rId89"/>
    <p:sldId id="559" r:id="rId90"/>
    <p:sldId id="560" r:id="rId91"/>
    <p:sldId id="561" r:id="rId92"/>
    <p:sldId id="562" r:id="rId93"/>
    <p:sldId id="563" r:id="rId94"/>
    <p:sldId id="564" r:id="rId95"/>
    <p:sldId id="565" r:id="rId96"/>
    <p:sldId id="566" r:id="rId97"/>
    <p:sldId id="567" r:id="rId98"/>
    <p:sldId id="568" r:id="rId99"/>
    <p:sldId id="569" r:id="rId100"/>
    <p:sldId id="570" r:id="rId101"/>
    <p:sldId id="571" r:id="rId102"/>
    <p:sldId id="572" r:id="rId103"/>
    <p:sldId id="573" r:id="rId104"/>
    <p:sldId id="574" r:id="rId10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29" autoAdjust="0"/>
    <p:restoredTop sz="94707" autoAdjust="0"/>
  </p:normalViewPr>
  <p:slideViewPr>
    <p:cSldViewPr snapToGrid="0">
      <p:cViewPr varScale="1">
        <p:scale>
          <a:sx n="110" d="100"/>
          <a:sy n="110" d="100"/>
        </p:scale>
        <p:origin x="654" y="108"/>
      </p:cViewPr>
      <p:guideLst/>
    </p:cSldViewPr>
  </p:slideViewPr>
  <p:outlineViewPr>
    <p:cViewPr>
      <p:scale>
        <a:sx n="33" d="100"/>
        <a:sy n="33" d="100"/>
      </p:scale>
      <p:origin x="0" y="-1279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07" Type="http://schemas.openxmlformats.org/officeDocument/2006/relationships/presProps" Target="presProps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102" Type="http://schemas.openxmlformats.org/officeDocument/2006/relationships/slide" Target="slides/slide100.xml"/><Relationship Id="rId110" Type="http://schemas.openxmlformats.org/officeDocument/2006/relationships/tableStyles" Target="tableStyle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slide" Target="slides/slide101.xml"/><Relationship Id="rId108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theme" Target="theme/theme1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q-A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CD9A92-F475-48AB-BDE7-4608C9D483CB}" type="datetimeFigureOut">
              <a:rPr lang="sq-AL" smtClean="0"/>
              <a:t>6.1.2023</a:t>
            </a:fld>
            <a:endParaRPr lang="sq-A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q-A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q-A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q-A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9E3362-121D-4E43-9954-DE03C19B7B49}" type="slidenum">
              <a:rPr lang="sq-AL" smtClean="0"/>
              <a:t>‹#›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1100583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/>
              <a:t>3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35157703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/>
              <a:t>14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40094286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/>
              <a:t>15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12168561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/>
              <a:t>16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37509534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/>
              <a:t>17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15240151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/>
              <a:t>18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27444674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/>
              <a:t>19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31021017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/>
              <a:t>20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14498783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/>
              <a:t>21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9699479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/>
              <a:t>22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37187193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/>
              <a:t>23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1345092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/>
              <a:t>5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20668838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/>
              <a:t>25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40473645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/>
              <a:t>26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9264004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/>
              <a:t>27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6092505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/>
              <a:t>28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27702857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/>
              <a:t>29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16934505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/>
              <a:t>30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56737732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/>
              <a:t>31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239999892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/>
              <a:t>32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193358753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/>
              <a:t>33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147513504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/>
              <a:t>34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2757499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/>
              <a:t>6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373295629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/>
              <a:t>35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198328552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/>
              <a:t>36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374162678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/>
              <a:t>37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197490600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/>
              <a:t>38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169333655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/>
              <a:t>39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294797348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/>
              <a:t>40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384791345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/>
              <a:t>41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396526987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/>
              <a:t>42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138848734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/>
              <a:t>43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193655965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/>
              <a:t>44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41527525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/>
              <a:t>7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105620549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/>
              <a:t>45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300470779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/>
              <a:t>46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261738886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/>
              <a:t>47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294430793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/>
              <a:t>48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408705010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/>
              <a:t>49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22914694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/>
              <a:t>50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309837804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/>
              <a:t>51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281083088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/>
              <a:t>52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26186944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/>
              <a:t>53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173444304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/>
              <a:t>54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20803132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/>
              <a:t>8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407394375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/>
              <a:t>55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124236571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/>
              <a:t>56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250104304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/>
              <a:t>57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244926113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/>
              <a:t>58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359793785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>
                <a:solidFill>
                  <a:prstClr val="black"/>
                </a:solidFill>
              </a:rPr>
              <a:pPr/>
              <a:t>60</a:t>
            </a:fld>
            <a:endParaRPr lang="sq-A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69363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>
                <a:solidFill>
                  <a:prstClr val="black"/>
                </a:solidFill>
              </a:rPr>
              <a:pPr/>
              <a:t>61</a:t>
            </a:fld>
            <a:endParaRPr lang="sq-A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35436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>
                <a:solidFill>
                  <a:prstClr val="black"/>
                </a:solidFill>
              </a:rPr>
              <a:pPr/>
              <a:t>62</a:t>
            </a:fld>
            <a:endParaRPr lang="sq-A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77203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>
                <a:solidFill>
                  <a:prstClr val="black"/>
                </a:solidFill>
              </a:rPr>
              <a:pPr/>
              <a:t>63</a:t>
            </a:fld>
            <a:endParaRPr lang="sq-A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22707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>
                <a:solidFill>
                  <a:prstClr val="black"/>
                </a:solidFill>
              </a:rPr>
              <a:pPr/>
              <a:t>64</a:t>
            </a:fld>
            <a:endParaRPr lang="sq-A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37394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>
                <a:solidFill>
                  <a:prstClr val="black"/>
                </a:solidFill>
              </a:rPr>
              <a:pPr/>
              <a:t>65</a:t>
            </a:fld>
            <a:endParaRPr lang="sq-A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3618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/>
              <a:t>9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2794647106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/>
              <a:t>67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1927923150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/>
              <a:t>68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637584790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/>
              <a:t>69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1576962377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/>
              <a:t>70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30771277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/>
              <a:t>71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3945468120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/>
              <a:t>72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989713567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/>
              <a:t>73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651884441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/>
              <a:t>74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3035434455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/>
              <a:t>75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4008093142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/>
              <a:t>76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10941387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/>
              <a:t>10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2587122231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/>
              <a:t>77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1304198418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/>
              <a:t>78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1040944973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/>
              <a:t>79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1692382482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/>
              <a:t>80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3384794311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/>
              <a:t>81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1250533115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/>
              <a:t>82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737431897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/>
              <a:t>83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2734347608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/>
              <a:t>84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635680450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/>
              <a:t>85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1735698987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/>
              <a:t>86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20346033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/>
              <a:t>11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2511627617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/>
              <a:t>87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1710712572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/>
              <a:t>88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395824576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/>
              <a:t>89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3139047580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/>
              <a:t>90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1225025555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/>
              <a:t>91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1505751941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/>
              <a:t>92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433964611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/>
              <a:t>93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2489158666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/>
              <a:t>94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3791881904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/>
              <a:t>95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379710191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/>
              <a:t>96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6212272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/>
              <a:t>13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2166166203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/>
              <a:t>97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2772929959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/>
              <a:t>98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650571374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/>
              <a:t>99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2972930662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/>
              <a:t>100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1893681326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/>
              <a:t>101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1805037072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/>
              <a:t>102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1774746083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/>
              <a:t>103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664148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BFD2D-066C-4260-8F42-6CCC24AE1771}" type="datetime1">
              <a:rPr lang="en-US" smtClean="0"/>
              <a:t>1/6/2023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09EB9-5F6C-4F33-9031-421A11F88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41791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1B050-8483-4537-AD94-2837A8853294}" type="datetime1">
              <a:rPr lang="en-US" smtClean="0"/>
              <a:t>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09EB9-5F6C-4F33-9031-421A11F88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767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7AF1B-D7A0-439F-8808-0B23AC91FA4D}" type="datetime1">
              <a:rPr lang="en-US" smtClean="0"/>
              <a:t>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09EB9-5F6C-4F33-9031-421A11F88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636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7A80D-F397-4264-85C1-8CFF80E6820C}" type="datetime1">
              <a:rPr lang="en-US" smtClean="0"/>
              <a:t>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09EB9-5F6C-4F33-9031-421A11F8813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222099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6F70B-9CB3-41CB-A323-428149AF6542}" type="datetime1">
              <a:rPr lang="en-US" smtClean="0"/>
              <a:t>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09EB9-5F6C-4F33-9031-421A11F88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7720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90DF7-6CB3-4BBF-A3F7-009563A94695}" type="datetime1">
              <a:rPr lang="en-US" smtClean="0"/>
              <a:t>1/6/2023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09EB9-5F6C-4F33-9031-421A11F88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2512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C1B82-2AE8-4E07-A805-3B821C4DF190}" type="datetime1">
              <a:rPr lang="en-US" smtClean="0"/>
              <a:t>1/6/2023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09EB9-5F6C-4F33-9031-421A11F88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8536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B08F0-8819-4D9A-8AE0-CA613EF66DA9}" type="datetime1">
              <a:rPr lang="en-US" smtClean="0"/>
              <a:t>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09EB9-5F6C-4F33-9031-421A11F88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0558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3A495-AD33-40B8-8F9E-E91AD6B534F7}" type="datetime1">
              <a:rPr lang="en-US" smtClean="0"/>
              <a:t>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09EB9-5F6C-4F33-9031-421A11F88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56408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BFD2D-066C-4260-8F42-6CCC24AE1771}" type="datetime1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1/6/2023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09EB9-5F6C-4F33-9031-421A11F8813A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97866546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360C6-5E46-4E63-8B1C-F4710A49ECE5}" type="datetime1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1/6/2023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09EB9-5F6C-4F33-9031-421A11F8813A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862853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360C6-5E46-4E63-8B1C-F4710A49ECE5}" type="datetime1">
              <a:rPr lang="en-US" smtClean="0"/>
              <a:t>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09EB9-5F6C-4F33-9031-421A11F88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5064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F2A5E-E84F-45A4-A222-A467969679CD}" type="datetime1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1/6/2023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09EB9-5F6C-4F33-9031-421A11F8813A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63087397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A0AC1-56E9-44DF-ABE5-C3A8CAED9668}" type="datetime1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1/6/2023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09EB9-5F6C-4F33-9031-421A11F8813A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64969204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59204-8F82-4BE1-9F37-D4F716C8CD12}" type="datetime1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1/6/2023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09EB9-5F6C-4F33-9031-421A11F8813A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51367095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6679F-E325-4B24-9C98-506D9C983D05}" type="datetime1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1/6/2023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09EB9-5F6C-4F33-9031-421A11F8813A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6201807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0F5CB-8A47-4130-BB22-FCC476522DC0}" type="datetime1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1/6/2023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09EB9-5F6C-4F33-9031-421A11F8813A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49637133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F3674-D8AC-4AD5-8B02-29984BCF6F22}" type="datetime1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1/6/2023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09EB9-5F6C-4F33-9031-421A11F8813A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74706519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F4714-43B0-4461-95B2-F2375F23CB0B}" type="datetime1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1/6/2023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09EB9-5F6C-4F33-9031-421A11F8813A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0404042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1B050-8483-4537-AD94-2837A8853294}" type="datetime1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1/6/2023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09EB9-5F6C-4F33-9031-421A11F8813A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7889327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7AF1B-D7A0-439F-8808-0B23AC91FA4D}" type="datetime1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1/6/2023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09EB9-5F6C-4F33-9031-421A11F8813A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0691084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7A80D-F397-4264-85C1-8CFF80E6820C}" type="datetime1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1/6/2023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09EB9-5F6C-4F33-9031-421A11F8813A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white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94343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F2A5E-E84F-45A4-A222-A467969679CD}" type="datetime1">
              <a:rPr lang="en-US" smtClean="0"/>
              <a:t>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09EB9-5F6C-4F33-9031-421A11F88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04926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6F70B-9CB3-41CB-A323-428149AF6542}" type="datetime1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1/6/2023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09EB9-5F6C-4F33-9031-421A11F8813A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1673703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90DF7-6CB3-4BBF-A3F7-009563A94695}" type="datetime1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1/6/2023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09EB9-5F6C-4F33-9031-421A11F8813A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6030906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C1B82-2AE8-4E07-A805-3B821C4DF190}" type="datetime1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1/6/2023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09EB9-5F6C-4F33-9031-421A11F8813A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3140333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B08F0-8819-4D9A-8AE0-CA613EF66DA9}" type="datetime1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1/6/2023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09EB9-5F6C-4F33-9031-421A11F8813A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732700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3A495-AD33-40B8-8F9E-E91AD6B534F7}" type="datetime1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1/6/2023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09EB9-5F6C-4F33-9031-421A11F8813A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65579634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A0AC1-56E9-44DF-ABE5-C3A8CAED9668}" type="datetime1">
              <a:rPr lang="en-US" smtClean="0"/>
              <a:t>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09EB9-5F6C-4F33-9031-421A11F88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70055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59204-8F82-4BE1-9F37-D4F716C8CD12}" type="datetime1">
              <a:rPr lang="en-US" smtClean="0"/>
              <a:t>1/6/2023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09EB9-5F6C-4F33-9031-421A11F88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28323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6679F-E325-4B24-9C98-506D9C983D05}" type="datetime1">
              <a:rPr lang="en-US" smtClean="0"/>
              <a:t>1/6/2023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09EB9-5F6C-4F33-9031-421A11F88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625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0F5CB-8A47-4130-BB22-FCC476522DC0}" type="datetime1">
              <a:rPr lang="en-US" smtClean="0"/>
              <a:t>1/6/2023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09EB9-5F6C-4F33-9031-421A11F88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69663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F3674-D8AC-4AD5-8B02-29984BCF6F22}" type="datetime1">
              <a:rPr lang="en-US" smtClean="0"/>
              <a:t>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09EB9-5F6C-4F33-9031-421A11F88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59028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F4714-43B0-4461-95B2-F2375F23CB0B}" type="datetime1">
              <a:rPr lang="en-US" smtClean="0"/>
              <a:t>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09EB9-5F6C-4F33-9031-421A11F88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712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11C23296-67F3-4CD5-A2C2-B8B87F75F9BE}" type="datetime1">
              <a:rPr lang="en-US" smtClean="0"/>
              <a:t>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23209EB9-5F6C-4F33-9031-421A11F88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6948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75" r:id="rId1"/>
    <p:sldLayoutId id="2147484276" r:id="rId2"/>
    <p:sldLayoutId id="2147484277" r:id="rId3"/>
    <p:sldLayoutId id="2147484278" r:id="rId4"/>
    <p:sldLayoutId id="2147484279" r:id="rId5"/>
    <p:sldLayoutId id="2147484280" r:id="rId6"/>
    <p:sldLayoutId id="2147484281" r:id="rId7"/>
    <p:sldLayoutId id="2147484282" r:id="rId8"/>
    <p:sldLayoutId id="2147484283" r:id="rId9"/>
    <p:sldLayoutId id="2147484284" r:id="rId10"/>
    <p:sldLayoutId id="2147484285" r:id="rId11"/>
    <p:sldLayoutId id="2147484286" r:id="rId12"/>
    <p:sldLayoutId id="2147484287" r:id="rId13"/>
    <p:sldLayoutId id="2147484288" r:id="rId14"/>
    <p:sldLayoutId id="2147484289" r:id="rId15"/>
    <p:sldLayoutId id="2147484290" r:id="rId16"/>
    <p:sldLayoutId id="2147484291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11C23296-67F3-4CD5-A2C2-B8B87F75F9BE}" type="datetime1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1/6/2023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23209EB9-5F6C-4F33-9031-421A11F8813A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304864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93" r:id="rId1"/>
    <p:sldLayoutId id="2147484294" r:id="rId2"/>
    <p:sldLayoutId id="2147484295" r:id="rId3"/>
    <p:sldLayoutId id="2147484296" r:id="rId4"/>
    <p:sldLayoutId id="2147484297" r:id="rId5"/>
    <p:sldLayoutId id="2147484298" r:id="rId6"/>
    <p:sldLayoutId id="2147484299" r:id="rId7"/>
    <p:sldLayoutId id="2147484300" r:id="rId8"/>
    <p:sldLayoutId id="2147484301" r:id="rId9"/>
    <p:sldLayoutId id="2147484302" r:id="rId10"/>
    <p:sldLayoutId id="2147484303" r:id="rId11"/>
    <p:sldLayoutId id="2147484304" r:id="rId12"/>
    <p:sldLayoutId id="2147484305" r:id="rId13"/>
    <p:sldLayoutId id="2147484306" r:id="rId14"/>
    <p:sldLayoutId id="2147484307" r:id="rId15"/>
    <p:sldLayoutId id="2147484308" r:id="rId16"/>
    <p:sldLayoutId id="214748430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18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18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18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8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8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8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8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8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8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8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8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8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8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8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8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8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8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8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8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8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8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8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8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8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8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8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8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8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8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8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8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18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18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18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18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18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18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18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264" y="2753590"/>
            <a:ext cx="9860972" cy="2452255"/>
          </a:xfrm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atin typeface="Calibri" panose="020F0502020204030204" pitchFamily="34" charset="0"/>
              </a:rPr>
              <a:t>MODULI I -</a:t>
            </a:r>
            <a:r>
              <a:rPr lang="sq-AL" b="1" dirty="0" smtClean="0">
                <a:latin typeface="Calibri" panose="020F0502020204030204" pitchFamily="34" charset="0"/>
              </a:rPr>
              <a:t> 14</a:t>
            </a:r>
            <a:r>
              <a:rPr lang="en-US" b="1" dirty="0" smtClean="0">
                <a:latin typeface="Calibri" panose="020F0502020204030204" pitchFamily="34" charset="0"/>
              </a:rPr>
              <a:t>- </a:t>
            </a:r>
            <a:br>
              <a:rPr lang="en-US" b="1" dirty="0" smtClean="0">
                <a:latin typeface="Calibri" panose="020F0502020204030204" pitchFamily="34" charset="0"/>
              </a:rPr>
            </a:br>
            <a:r>
              <a:rPr lang="en-US" b="1" dirty="0" smtClean="0">
                <a:latin typeface="Calibri" panose="020F0502020204030204" pitchFamily="34" charset="0"/>
              </a:rPr>
              <a:t>E-prokurimi</a:t>
            </a:r>
            <a:r>
              <a:rPr lang="en-US" b="1" dirty="0">
                <a:latin typeface="Calibri" panose="020F0502020204030204" pitchFamily="34" charset="0"/>
              </a:rPr>
              <a:t/>
            </a:r>
            <a:br>
              <a:rPr lang="en-US" b="1" dirty="0">
                <a:latin typeface="Calibri" panose="020F0502020204030204" pitchFamily="34" charset="0"/>
              </a:rPr>
            </a:b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1"/>
            <a:ext cx="12192000" cy="85717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 vert="horz" wrap="none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/>
              <a:t>         </a:t>
            </a:r>
            <a:endParaRPr lang="en-US" sz="3600" b="1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6089073"/>
            <a:ext cx="12192000" cy="79273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 vert="horz" wrap="none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/>
              <a:t>         </a:t>
            </a:r>
            <a:endParaRPr lang="en-US" sz="3600" b="1" dirty="0"/>
          </a:p>
        </p:txBody>
      </p:sp>
      <p:sp>
        <p:nvSpPr>
          <p:cNvPr id="9" name="Rectangle 8"/>
          <p:cNvSpPr/>
          <p:nvPr/>
        </p:nvSpPr>
        <p:spPr>
          <a:xfrm>
            <a:off x="5562167" y="5416626"/>
            <a:ext cx="8771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202</a:t>
            </a:r>
            <a:r>
              <a:rPr lang="sq-A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081" y="1169996"/>
            <a:ext cx="6313714" cy="11408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4459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85717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 vert="horz" wrap="none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600" b="1" dirty="0"/>
              <a:t>ADMINISTRIMI I LLOGARISË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627070" y="913834"/>
            <a:ext cx="3590059" cy="40004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>
                <a:solidFill>
                  <a:schemeClr val="accent5"/>
                </a:solidFill>
              </a:rPr>
              <a:t>Shtypim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menyn</a:t>
            </a:r>
            <a:r>
              <a:rPr lang="sq-AL" sz="1600" b="1" dirty="0">
                <a:solidFill>
                  <a:schemeClr val="accent5"/>
                </a:solidFill>
              </a:rPr>
              <a:t>ë</a:t>
            </a:r>
            <a:r>
              <a:rPr lang="en-US" sz="1600" b="1" dirty="0" smtClean="0">
                <a:solidFill>
                  <a:schemeClr val="accent5"/>
                </a:solidFill>
              </a:rPr>
              <a:t> “TE DHENAT E MIA”</a:t>
            </a:r>
            <a:endParaRPr lang="en-US" sz="1600" b="1" dirty="0">
              <a:solidFill>
                <a:schemeClr val="accent5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61059" y="1770590"/>
            <a:ext cx="11882005" cy="446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93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85717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 vert="horz" wrap="none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HAPJA  E  TENDEREVE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1058" y="1000648"/>
            <a:ext cx="3600451" cy="40004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 smtClean="0">
                <a:solidFill>
                  <a:schemeClr val="accent5"/>
                </a:solidFill>
              </a:rPr>
              <a:t>Kerkojme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operatoret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qe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kane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ofertuar</a:t>
            </a:r>
            <a:r>
              <a:rPr lang="en-US" sz="1600" b="1" dirty="0">
                <a:solidFill>
                  <a:schemeClr val="accent5"/>
                </a:solidFill>
              </a:rPr>
              <a:t>.</a:t>
            </a: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61057" y="1544167"/>
            <a:ext cx="11871615" cy="515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16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85717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 vert="horz" wrap="none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HAPJA  E  TENDEREVE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1058" y="1000648"/>
            <a:ext cx="4909706" cy="40004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 smtClean="0">
                <a:solidFill>
                  <a:schemeClr val="accent5"/>
                </a:solidFill>
              </a:rPr>
              <a:t>Gjejm</a:t>
            </a:r>
            <a:r>
              <a:rPr lang="en-US" sz="1600" b="1" dirty="0" smtClean="0">
                <a:solidFill>
                  <a:schemeClr val="accent5"/>
                </a:solidFill>
              </a:rPr>
              <a:t> OE, e </a:t>
            </a:r>
            <a:r>
              <a:rPr lang="en-US" sz="1600" b="1" dirty="0" err="1" smtClean="0">
                <a:solidFill>
                  <a:schemeClr val="accent5"/>
                </a:solidFill>
              </a:rPr>
              <a:t>selektojm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dhe</a:t>
            </a:r>
            <a:r>
              <a:rPr lang="en-US" sz="1600" b="1" dirty="0" smtClean="0">
                <a:solidFill>
                  <a:schemeClr val="accent5"/>
                </a:solidFill>
              </a:rPr>
              <a:t> e shtypim </a:t>
            </a:r>
            <a:r>
              <a:rPr lang="en-US" sz="1600" b="1" dirty="0" err="1" smtClean="0">
                <a:solidFill>
                  <a:schemeClr val="accent5"/>
                </a:solidFill>
              </a:rPr>
              <a:t>butonin</a:t>
            </a:r>
            <a:r>
              <a:rPr lang="en-US" sz="1600" b="1" dirty="0" smtClean="0">
                <a:solidFill>
                  <a:schemeClr val="accent5"/>
                </a:solidFill>
              </a:rPr>
              <a:t> “</a:t>
            </a:r>
            <a:r>
              <a:rPr lang="en-US" sz="1600" b="1" dirty="0" err="1" smtClean="0">
                <a:solidFill>
                  <a:schemeClr val="accent5"/>
                </a:solidFill>
              </a:rPr>
              <a:t>Prano</a:t>
            </a:r>
            <a:r>
              <a:rPr lang="en-US" sz="1600" b="1" dirty="0" smtClean="0">
                <a:solidFill>
                  <a:schemeClr val="accent5"/>
                </a:solidFill>
              </a:rPr>
              <a:t>”</a:t>
            </a:r>
            <a:endParaRPr lang="en-US" sz="1600" b="1" dirty="0">
              <a:solidFill>
                <a:schemeClr val="accent5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61058" y="1544167"/>
            <a:ext cx="11882006" cy="516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20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85717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 vert="horz" wrap="none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HAPJA  E  TENDEREVE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1058" y="1000648"/>
            <a:ext cx="3808269" cy="40004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 smtClean="0">
                <a:solidFill>
                  <a:schemeClr val="accent5"/>
                </a:solidFill>
              </a:rPr>
              <a:t>Njejt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veprojm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edhe</a:t>
            </a:r>
            <a:r>
              <a:rPr lang="en-US" sz="1600" b="1" dirty="0" smtClean="0">
                <a:solidFill>
                  <a:schemeClr val="accent5"/>
                </a:solidFill>
              </a:rPr>
              <a:t> me </a:t>
            </a:r>
            <a:r>
              <a:rPr lang="en-US" sz="1600" b="1" dirty="0" err="1" smtClean="0">
                <a:solidFill>
                  <a:schemeClr val="accent5"/>
                </a:solidFill>
              </a:rPr>
              <a:t>Operatoret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tjere</a:t>
            </a:r>
            <a:r>
              <a:rPr lang="en-US" sz="1600" b="1" dirty="0" smtClean="0">
                <a:solidFill>
                  <a:schemeClr val="accent5"/>
                </a:solidFill>
              </a:rPr>
              <a:t>.</a:t>
            </a:r>
            <a:endParaRPr lang="en-US" sz="1600" b="1" dirty="0">
              <a:solidFill>
                <a:schemeClr val="accent5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61058" y="1544167"/>
            <a:ext cx="11882006" cy="516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88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85717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 vert="horz" wrap="none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HAPJA  E  TENDEREVE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1058" y="1000648"/>
            <a:ext cx="5585115" cy="40004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smtClean="0">
                <a:solidFill>
                  <a:schemeClr val="accent5"/>
                </a:solidFill>
              </a:rPr>
              <a:t>Ne </a:t>
            </a:r>
            <a:r>
              <a:rPr lang="en-US" sz="1600" b="1" dirty="0" err="1" smtClean="0">
                <a:solidFill>
                  <a:schemeClr val="accent5"/>
                </a:solidFill>
              </a:rPr>
              <a:t>kete</a:t>
            </a:r>
            <a:r>
              <a:rPr lang="en-US" sz="1600" b="1" dirty="0" smtClean="0">
                <a:solidFill>
                  <a:schemeClr val="accent5"/>
                </a:solidFill>
              </a:rPr>
              <a:t> hap </a:t>
            </a:r>
            <a:r>
              <a:rPr lang="en-US" sz="1600" b="1" dirty="0" err="1" smtClean="0">
                <a:solidFill>
                  <a:schemeClr val="accent5"/>
                </a:solidFill>
              </a:rPr>
              <a:t>shihet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qe</a:t>
            </a:r>
            <a:r>
              <a:rPr lang="en-US" sz="1600" b="1" dirty="0" smtClean="0">
                <a:solidFill>
                  <a:schemeClr val="accent5"/>
                </a:solidFill>
              </a:rPr>
              <a:t> OE, </a:t>
            </a:r>
            <a:r>
              <a:rPr lang="en-US" sz="1600" b="1" dirty="0" err="1" smtClean="0">
                <a:solidFill>
                  <a:schemeClr val="accent5"/>
                </a:solidFill>
              </a:rPr>
              <a:t>ju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ka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shkuar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Procesverbali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i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hapjes</a:t>
            </a:r>
            <a:r>
              <a:rPr lang="en-US" sz="1600" b="1" dirty="0" smtClean="0">
                <a:solidFill>
                  <a:schemeClr val="accent5"/>
                </a:solidFill>
              </a:rPr>
              <a:t>.</a:t>
            </a:r>
            <a:endParaRPr lang="en-US" sz="1600" b="1" dirty="0">
              <a:solidFill>
                <a:schemeClr val="accent5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61057" y="1544167"/>
            <a:ext cx="11871615" cy="5126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6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85717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 vert="horz" wrap="none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600" b="1" dirty="0"/>
              <a:t>ADMINISTRIMI I LLOGARISË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119004" y="939688"/>
            <a:ext cx="2976996" cy="40004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chemeClr val="accent5"/>
                </a:solidFill>
              </a:rPr>
              <a:t>Shtypim </a:t>
            </a:r>
            <a:r>
              <a:rPr lang="en-US" sz="1600" b="1" dirty="0" err="1">
                <a:solidFill>
                  <a:schemeClr val="accent5"/>
                </a:solidFill>
              </a:rPr>
              <a:t>menyne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smtClean="0">
                <a:solidFill>
                  <a:schemeClr val="accent5"/>
                </a:solidFill>
              </a:rPr>
              <a:t>“MESAZHET”</a:t>
            </a:r>
            <a:endParaRPr lang="en-US" sz="1600" b="1" dirty="0">
              <a:solidFill>
                <a:schemeClr val="accent5"/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161059" y="1544167"/>
            <a:ext cx="11902786" cy="410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14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645" y="1995054"/>
            <a:ext cx="10768445" cy="2473037"/>
          </a:xfrm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SHTIMI I ZYRTAREVE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TJERE </a:t>
            </a:r>
            <a:r>
              <a:rPr lang="en-US" b="1" dirty="0"/>
              <a:t>BRENDA AK-se</a:t>
            </a:r>
            <a:br>
              <a:rPr lang="en-US" b="1" dirty="0"/>
            </a:b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1"/>
            <a:ext cx="12192000" cy="85717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 vert="horz" wrap="none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/>
              <a:t>         </a:t>
            </a:r>
            <a:endParaRPr lang="en-US" sz="3600" b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6000822"/>
            <a:ext cx="12192000" cy="85717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 vert="horz" wrap="none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/>
              <a:t>        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99985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85717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 vert="horz" wrap="none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600" b="1" dirty="0"/>
              <a:t>SHTIMI </a:t>
            </a:r>
            <a:r>
              <a:rPr lang="en-US" sz="3600" b="1" dirty="0" smtClean="0"/>
              <a:t> I  ZYRTAREVE   TJERE  </a:t>
            </a:r>
            <a:r>
              <a:rPr lang="en-US" sz="3600" b="1" dirty="0"/>
              <a:t>BRENDA </a:t>
            </a:r>
            <a:r>
              <a:rPr lang="en-US" sz="3600" b="1" dirty="0" smtClean="0"/>
              <a:t> AK-se</a:t>
            </a:r>
            <a:endParaRPr lang="en-US" sz="3600" b="1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1059" y="1000648"/>
            <a:ext cx="3319896" cy="40004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 smtClean="0">
                <a:solidFill>
                  <a:schemeClr val="accent5"/>
                </a:solidFill>
              </a:rPr>
              <a:t>Te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nen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menyja</a:t>
            </a:r>
            <a:r>
              <a:rPr lang="en-US" sz="1600" b="1" dirty="0" smtClean="0">
                <a:solidFill>
                  <a:schemeClr val="accent5"/>
                </a:solidFill>
              </a:rPr>
              <a:t> “</a:t>
            </a:r>
            <a:r>
              <a:rPr lang="en-US" sz="1600" b="1" dirty="0" err="1" smtClean="0">
                <a:solidFill>
                  <a:schemeClr val="accent5"/>
                </a:solidFill>
              </a:rPr>
              <a:t>shfrytezuesit</a:t>
            </a:r>
            <a:r>
              <a:rPr lang="en-US" sz="1600" b="1" dirty="0" smtClean="0">
                <a:solidFill>
                  <a:schemeClr val="accent5"/>
                </a:solidFill>
              </a:rPr>
              <a:t> e mi”</a:t>
            </a:r>
            <a:endParaRPr lang="en-US" sz="1600" b="1" dirty="0">
              <a:solidFill>
                <a:schemeClr val="accent5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61059" y="1544166"/>
            <a:ext cx="11892396" cy="515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31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85717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 vert="horz" wrap="none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600" b="1" dirty="0"/>
              <a:t>SHTIMI </a:t>
            </a:r>
            <a:r>
              <a:rPr lang="en-US" sz="3600" b="1" dirty="0" smtClean="0"/>
              <a:t> I  ZYRTAREVE   TJERE  </a:t>
            </a:r>
            <a:r>
              <a:rPr lang="en-US" sz="3600" b="1" dirty="0"/>
              <a:t>BRENDA </a:t>
            </a:r>
            <a:r>
              <a:rPr lang="en-US" sz="3600" b="1" dirty="0" smtClean="0"/>
              <a:t> AK-se</a:t>
            </a:r>
            <a:endParaRPr lang="en-US" sz="3600" b="1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1059" y="1000648"/>
            <a:ext cx="3267941" cy="40004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smtClean="0">
                <a:solidFill>
                  <a:schemeClr val="accent5"/>
                </a:solidFill>
              </a:rPr>
              <a:t>Shtypim </a:t>
            </a:r>
            <a:r>
              <a:rPr lang="en-US" sz="1600" b="1" dirty="0" err="1" smtClean="0">
                <a:solidFill>
                  <a:schemeClr val="accent5"/>
                </a:solidFill>
              </a:rPr>
              <a:t>butonin</a:t>
            </a:r>
            <a:r>
              <a:rPr lang="en-US" sz="1600" b="1" dirty="0" smtClean="0">
                <a:solidFill>
                  <a:schemeClr val="accent5"/>
                </a:solidFill>
              </a:rPr>
              <a:t> “</a:t>
            </a:r>
            <a:r>
              <a:rPr lang="en-US" sz="1600" b="1" dirty="0" err="1" smtClean="0">
                <a:solidFill>
                  <a:schemeClr val="accent5"/>
                </a:solidFill>
              </a:rPr>
              <a:t>shfrytezuesi</a:t>
            </a:r>
            <a:r>
              <a:rPr lang="en-US" sz="1600" b="1" dirty="0" smtClean="0">
                <a:solidFill>
                  <a:schemeClr val="accent5"/>
                </a:solidFill>
              </a:rPr>
              <a:t> I </a:t>
            </a:r>
            <a:r>
              <a:rPr lang="en-US" sz="1600" b="1" dirty="0" err="1" smtClean="0">
                <a:solidFill>
                  <a:schemeClr val="accent5"/>
                </a:solidFill>
              </a:rPr>
              <a:t>ri</a:t>
            </a:r>
            <a:r>
              <a:rPr lang="en-US" sz="1600" b="1" dirty="0" smtClean="0">
                <a:solidFill>
                  <a:schemeClr val="accent5"/>
                </a:solidFill>
              </a:rPr>
              <a:t>”</a:t>
            </a:r>
            <a:endParaRPr lang="en-US" sz="1600" b="1" dirty="0">
              <a:solidFill>
                <a:schemeClr val="accent5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61059" y="1544167"/>
            <a:ext cx="11871614" cy="334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93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85717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 vert="horz" wrap="none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600" b="1" dirty="0"/>
              <a:t>SHTIMI </a:t>
            </a:r>
            <a:r>
              <a:rPr lang="en-US" sz="3600" b="1" dirty="0" smtClean="0"/>
              <a:t> I  ZYRTAREVE   TJERE  </a:t>
            </a:r>
            <a:r>
              <a:rPr lang="en-US" sz="3600" b="1" dirty="0"/>
              <a:t>BRENDA </a:t>
            </a:r>
            <a:r>
              <a:rPr lang="en-US" sz="3600" b="1" dirty="0" smtClean="0"/>
              <a:t> AK-se</a:t>
            </a:r>
            <a:endParaRPr lang="en-US" sz="3600" b="1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1059" y="1000648"/>
            <a:ext cx="4556414" cy="40004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 smtClean="0">
                <a:solidFill>
                  <a:schemeClr val="accent5"/>
                </a:solidFill>
              </a:rPr>
              <a:t>Plotesoni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te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gjitha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shenimet</a:t>
            </a:r>
            <a:r>
              <a:rPr lang="en-US" sz="1600" b="1" dirty="0" smtClean="0">
                <a:solidFill>
                  <a:schemeClr val="accent5"/>
                </a:solidFill>
              </a:rPr>
              <a:t> per </a:t>
            </a:r>
            <a:r>
              <a:rPr lang="en-US" sz="1600" b="1" dirty="0" err="1" smtClean="0">
                <a:solidFill>
                  <a:schemeClr val="accent5"/>
                </a:solidFill>
              </a:rPr>
              <a:t>shfrytezuesin</a:t>
            </a:r>
            <a:r>
              <a:rPr lang="en-US" sz="1600" b="1" dirty="0" smtClean="0">
                <a:solidFill>
                  <a:schemeClr val="accent5"/>
                </a:solidFill>
              </a:rPr>
              <a:t> e </a:t>
            </a:r>
            <a:r>
              <a:rPr lang="en-US" sz="1600" b="1" dirty="0" err="1" smtClean="0">
                <a:solidFill>
                  <a:schemeClr val="accent5"/>
                </a:solidFill>
              </a:rPr>
              <a:t>ri</a:t>
            </a:r>
            <a:endParaRPr lang="en-US" sz="1600" b="1" dirty="0">
              <a:solidFill>
                <a:schemeClr val="accent5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61058" y="1544167"/>
            <a:ext cx="11882005" cy="515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87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85717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 vert="horz" wrap="none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600" b="1" dirty="0"/>
              <a:t>SHTIMI </a:t>
            </a:r>
            <a:r>
              <a:rPr lang="en-US" sz="3600" b="1" dirty="0" smtClean="0"/>
              <a:t> I  ZYRTAREVE   TJERE  </a:t>
            </a:r>
            <a:r>
              <a:rPr lang="en-US" sz="3600" b="1" dirty="0"/>
              <a:t>BRENDA </a:t>
            </a:r>
            <a:r>
              <a:rPr lang="en-US" sz="3600" b="1" dirty="0" smtClean="0"/>
              <a:t> AK-se</a:t>
            </a:r>
            <a:endParaRPr lang="en-US" sz="3600" b="1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1058" y="1000648"/>
            <a:ext cx="5533159" cy="40004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smtClean="0">
                <a:solidFill>
                  <a:schemeClr val="accent5"/>
                </a:solidFill>
              </a:rPr>
              <a:t>Pas </a:t>
            </a:r>
            <a:r>
              <a:rPr lang="en-US" sz="1600" b="1" dirty="0" err="1" smtClean="0">
                <a:solidFill>
                  <a:schemeClr val="accent5"/>
                </a:solidFill>
              </a:rPr>
              <a:t>plotesimit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te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t’gjitha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shenimeve</a:t>
            </a:r>
            <a:r>
              <a:rPr lang="en-US" sz="1600" b="1" dirty="0" smtClean="0">
                <a:solidFill>
                  <a:schemeClr val="accent5"/>
                </a:solidFill>
              </a:rPr>
              <a:t> shtypim </a:t>
            </a:r>
            <a:r>
              <a:rPr lang="en-US" sz="1600" b="1" dirty="0" err="1" smtClean="0">
                <a:solidFill>
                  <a:schemeClr val="accent5"/>
                </a:solidFill>
              </a:rPr>
              <a:t>butonin</a:t>
            </a:r>
            <a:r>
              <a:rPr lang="en-US" sz="1600" b="1" dirty="0" smtClean="0">
                <a:solidFill>
                  <a:schemeClr val="accent5"/>
                </a:solidFill>
              </a:rPr>
              <a:t> “</a:t>
            </a:r>
            <a:r>
              <a:rPr lang="en-US" sz="1600" b="1" dirty="0" err="1" smtClean="0">
                <a:solidFill>
                  <a:schemeClr val="accent5"/>
                </a:solidFill>
              </a:rPr>
              <a:t>Ruaj</a:t>
            </a:r>
            <a:r>
              <a:rPr lang="en-US" sz="1600" b="1" dirty="0" smtClean="0">
                <a:solidFill>
                  <a:schemeClr val="accent5"/>
                </a:solidFill>
              </a:rPr>
              <a:t>”</a:t>
            </a:r>
            <a:endParaRPr lang="en-US" sz="1600" b="1" dirty="0">
              <a:solidFill>
                <a:schemeClr val="accent5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61059" y="1544167"/>
            <a:ext cx="11871614" cy="516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8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85717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 vert="horz" wrap="none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600" b="1" dirty="0"/>
              <a:t>SHTIMI </a:t>
            </a:r>
            <a:r>
              <a:rPr lang="en-US" sz="3600" b="1" dirty="0" smtClean="0"/>
              <a:t> I  ZYRTAREVE   TJERE  </a:t>
            </a:r>
            <a:r>
              <a:rPr lang="en-US" sz="3600" b="1" dirty="0"/>
              <a:t>BRENDA </a:t>
            </a:r>
            <a:r>
              <a:rPr lang="en-US" sz="3600" b="1" dirty="0" smtClean="0"/>
              <a:t> AK-se</a:t>
            </a:r>
            <a:endParaRPr lang="en-US" sz="3600" b="1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1058" y="1000648"/>
            <a:ext cx="8816687" cy="40004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 smtClean="0">
                <a:solidFill>
                  <a:schemeClr val="accent5"/>
                </a:solidFill>
              </a:rPr>
              <a:t>Pasi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kemi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shtypur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butonin</a:t>
            </a:r>
            <a:r>
              <a:rPr lang="en-US" sz="1600" b="1" dirty="0" smtClean="0">
                <a:solidFill>
                  <a:schemeClr val="accent5"/>
                </a:solidFill>
              </a:rPr>
              <a:t> “</a:t>
            </a:r>
            <a:r>
              <a:rPr lang="en-US" sz="1600" b="1" dirty="0" err="1" smtClean="0">
                <a:solidFill>
                  <a:schemeClr val="accent5"/>
                </a:solidFill>
              </a:rPr>
              <a:t>Ruaj</a:t>
            </a:r>
            <a:r>
              <a:rPr lang="en-US" sz="1600" b="1" dirty="0" smtClean="0">
                <a:solidFill>
                  <a:schemeClr val="accent5"/>
                </a:solidFill>
              </a:rPr>
              <a:t>” </a:t>
            </a:r>
            <a:r>
              <a:rPr lang="en-US" sz="1600" b="1" dirty="0" err="1" smtClean="0">
                <a:solidFill>
                  <a:schemeClr val="accent5"/>
                </a:solidFill>
              </a:rPr>
              <a:t>atehere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shfrytezuesit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te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ri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patjeter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duhet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te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ju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vendoset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nje</a:t>
            </a:r>
            <a:r>
              <a:rPr lang="en-US" sz="1600" b="1" dirty="0" smtClean="0">
                <a:solidFill>
                  <a:schemeClr val="accent5"/>
                </a:solidFill>
              </a:rPr>
              <a:t> “</a:t>
            </a:r>
            <a:r>
              <a:rPr lang="en-US" sz="1600" b="1" dirty="0" err="1" smtClean="0">
                <a:solidFill>
                  <a:schemeClr val="accent5"/>
                </a:solidFill>
              </a:rPr>
              <a:t>Rol</a:t>
            </a:r>
            <a:r>
              <a:rPr lang="en-US" sz="1600" b="1" dirty="0" smtClean="0">
                <a:solidFill>
                  <a:schemeClr val="accent5"/>
                </a:solidFill>
              </a:rPr>
              <a:t>”</a:t>
            </a:r>
            <a:endParaRPr lang="en-US" sz="1600" b="1" dirty="0">
              <a:solidFill>
                <a:schemeClr val="accent5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61059" y="1544167"/>
            <a:ext cx="11892396" cy="5189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65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85717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 vert="horz" wrap="none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600" b="1" dirty="0"/>
              <a:t>SHTIMI </a:t>
            </a:r>
            <a:r>
              <a:rPr lang="en-US" sz="3600" b="1" dirty="0" smtClean="0"/>
              <a:t> I  ZYRTAREVE   TJERE  </a:t>
            </a:r>
            <a:r>
              <a:rPr lang="en-US" sz="3600" b="1" dirty="0"/>
              <a:t>BRENDA </a:t>
            </a:r>
            <a:r>
              <a:rPr lang="en-US" sz="3600" b="1" dirty="0" smtClean="0"/>
              <a:t> AK-se</a:t>
            </a:r>
            <a:endParaRPr lang="en-US" sz="3600" b="1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1059" y="1000648"/>
            <a:ext cx="5314950" cy="40004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 smtClean="0">
                <a:solidFill>
                  <a:schemeClr val="accent5"/>
                </a:solidFill>
              </a:rPr>
              <a:t>Pasi</a:t>
            </a:r>
            <a:r>
              <a:rPr lang="en-US" sz="1600" b="1" dirty="0" smtClean="0">
                <a:solidFill>
                  <a:schemeClr val="accent5"/>
                </a:solidFill>
              </a:rPr>
              <a:t> I </a:t>
            </a:r>
            <a:r>
              <a:rPr lang="en-US" sz="1600" b="1" dirty="0" err="1" smtClean="0">
                <a:solidFill>
                  <a:schemeClr val="accent5"/>
                </a:solidFill>
              </a:rPr>
              <a:t>kemi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caktuar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Rolin</a:t>
            </a:r>
            <a:r>
              <a:rPr lang="en-US" sz="1600" b="1" dirty="0" smtClean="0">
                <a:solidFill>
                  <a:schemeClr val="accent5"/>
                </a:solidFill>
              </a:rPr>
              <a:t>, </a:t>
            </a:r>
            <a:r>
              <a:rPr lang="en-US" sz="1600" b="1" dirty="0" err="1" smtClean="0">
                <a:solidFill>
                  <a:schemeClr val="accent5"/>
                </a:solidFill>
              </a:rPr>
              <a:t>ateher</a:t>
            </a:r>
            <a:r>
              <a:rPr lang="en-US" sz="1600" b="1" dirty="0" smtClean="0">
                <a:solidFill>
                  <a:schemeClr val="accent5"/>
                </a:solidFill>
              </a:rPr>
              <a:t> shtypim </a:t>
            </a:r>
            <a:r>
              <a:rPr lang="en-US" sz="1600" b="1" dirty="0" err="1" smtClean="0">
                <a:solidFill>
                  <a:schemeClr val="accent5"/>
                </a:solidFill>
              </a:rPr>
              <a:t>butonin</a:t>
            </a:r>
            <a:r>
              <a:rPr lang="en-US" sz="1600" b="1" dirty="0" smtClean="0">
                <a:solidFill>
                  <a:schemeClr val="accent5"/>
                </a:solidFill>
              </a:rPr>
              <a:t> “</a:t>
            </a:r>
            <a:r>
              <a:rPr lang="en-US" sz="1600" b="1" dirty="0" err="1" smtClean="0">
                <a:solidFill>
                  <a:schemeClr val="accent5"/>
                </a:solidFill>
              </a:rPr>
              <a:t>Prano</a:t>
            </a:r>
            <a:r>
              <a:rPr lang="en-US" sz="1600" b="1" dirty="0" smtClean="0">
                <a:solidFill>
                  <a:schemeClr val="accent5"/>
                </a:solidFill>
              </a:rPr>
              <a:t>”</a:t>
            </a:r>
            <a:endParaRPr lang="en-US" sz="1600" b="1" dirty="0">
              <a:solidFill>
                <a:schemeClr val="accent5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61059" y="1544167"/>
            <a:ext cx="11871614" cy="517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4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85717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 vert="horz" wrap="none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600" b="1" dirty="0"/>
              <a:t>SHTIMI </a:t>
            </a:r>
            <a:r>
              <a:rPr lang="en-US" sz="3600" b="1" dirty="0" smtClean="0"/>
              <a:t> I  ZYRTAREVE   TJERE  </a:t>
            </a:r>
            <a:r>
              <a:rPr lang="en-US" sz="3600" b="1" dirty="0"/>
              <a:t>BRENDA </a:t>
            </a:r>
            <a:r>
              <a:rPr lang="en-US" sz="3600" b="1" dirty="0" smtClean="0"/>
              <a:t> AK-se</a:t>
            </a:r>
            <a:endParaRPr lang="en-US" sz="3600" b="1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1059" y="1000648"/>
            <a:ext cx="6156614" cy="40004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smtClean="0">
                <a:solidFill>
                  <a:schemeClr val="accent5"/>
                </a:solidFill>
              </a:rPr>
              <a:t>Pas </a:t>
            </a:r>
            <a:r>
              <a:rPr lang="en-US" sz="1600" b="1" dirty="0" err="1" smtClean="0">
                <a:solidFill>
                  <a:schemeClr val="accent5"/>
                </a:solidFill>
              </a:rPr>
              <a:t>plotesimit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te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t’gjitha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shenimeve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atehere</a:t>
            </a:r>
            <a:r>
              <a:rPr lang="en-US" sz="1600" b="1" dirty="0" smtClean="0">
                <a:solidFill>
                  <a:schemeClr val="accent5"/>
                </a:solidFill>
              </a:rPr>
              <a:t> shtypim </a:t>
            </a:r>
            <a:r>
              <a:rPr lang="en-US" sz="1600" b="1" dirty="0" err="1" smtClean="0">
                <a:solidFill>
                  <a:schemeClr val="accent5"/>
                </a:solidFill>
              </a:rPr>
              <a:t>butonin</a:t>
            </a:r>
            <a:r>
              <a:rPr lang="en-US" sz="1600" b="1" dirty="0" smtClean="0">
                <a:solidFill>
                  <a:schemeClr val="accent5"/>
                </a:solidFill>
              </a:rPr>
              <a:t> “</a:t>
            </a:r>
            <a:r>
              <a:rPr lang="en-US" sz="1600" b="1" dirty="0" err="1" smtClean="0">
                <a:solidFill>
                  <a:schemeClr val="accent5"/>
                </a:solidFill>
              </a:rPr>
              <a:t>Ruaj</a:t>
            </a:r>
            <a:r>
              <a:rPr lang="en-US" sz="1600" b="1" dirty="0" smtClean="0">
                <a:solidFill>
                  <a:schemeClr val="accent5"/>
                </a:solidFill>
              </a:rPr>
              <a:t>”</a:t>
            </a:r>
            <a:endParaRPr lang="en-US" sz="1600" b="1" dirty="0">
              <a:solidFill>
                <a:schemeClr val="accent5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61059" y="1544167"/>
            <a:ext cx="11871614" cy="516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43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12192000" cy="6858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 vert="horz" wrap="none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/>
              <a:t>PËRMBAJTJA  E  MODULIT   </a:t>
            </a:r>
            <a:r>
              <a:rPr lang="sq-AL" sz="3600" b="1" dirty="0" smtClean="0"/>
              <a:t>- </a:t>
            </a:r>
            <a:r>
              <a:rPr lang="en-US" sz="3600" b="1" dirty="0" smtClean="0"/>
              <a:t>  E-prokurimi</a:t>
            </a:r>
            <a:endParaRPr lang="en-US" sz="3600" b="1" dirty="0"/>
          </a:p>
        </p:txBody>
      </p:sp>
      <p:sp>
        <p:nvSpPr>
          <p:cNvPr id="3" name="Rectangle 2"/>
          <p:cNvSpPr/>
          <p:nvPr/>
        </p:nvSpPr>
        <p:spPr>
          <a:xfrm>
            <a:off x="240723" y="924791"/>
            <a:ext cx="11710554" cy="335476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endParaRPr lang="sq-AL" sz="2400" b="1" u="sng" dirty="0">
              <a:latin typeface="+mj-lt"/>
            </a:endParaRPr>
          </a:p>
          <a:p>
            <a:endParaRPr lang="en-US" sz="2400" b="1" u="sng" dirty="0" smtClean="0">
              <a:latin typeface="+mj-lt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b="1" dirty="0" smtClean="0">
                <a:latin typeface="+mj-lt"/>
              </a:rPr>
              <a:t>ADMINISTRIMI </a:t>
            </a:r>
            <a:r>
              <a:rPr lang="en-US" sz="2800" b="1" dirty="0">
                <a:latin typeface="+mj-lt"/>
              </a:rPr>
              <a:t>I </a:t>
            </a:r>
            <a:r>
              <a:rPr lang="en-US" sz="2800" b="1" dirty="0" smtClean="0">
                <a:latin typeface="+mj-lt"/>
              </a:rPr>
              <a:t>LLOGARISË.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b="1" dirty="0"/>
              <a:t>SHTIMI I ZYRTAREVE TJERE </a:t>
            </a:r>
            <a:r>
              <a:rPr lang="en-US" sz="2800" b="1" dirty="0" smtClean="0"/>
              <a:t>BRENDA  </a:t>
            </a:r>
            <a:r>
              <a:rPr lang="en-US" sz="2800" b="1" dirty="0"/>
              <a:t>AK-se</a:t>
            </a:r>
            <a:r>
              <a:rPr lang="en-US" sz="2800" b="1" dirty="0" smtClean="0"/>
              <a:t>.</a:t>
            </a:r>
            <a:endParaRPr lang="en-US" sz="2800" b="1" dirty="0" smtClean="0">
              <a:latin typeface="+mj-lt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b="1" dirty="0"/>
              <a:t>ZHVILLIMI I PROCEDURËS SË PROKURIMIT</a:t>
            </a:r>
            <a:r>
              <a:rPr lang="en-US" sz="2800" b="1" dirty="0" smtClean="0"/>
              <a:t>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b="1" dirty="0" smtClean="0">
                <a:latin typeface="+mj-lt"/>
              </a:rPr>
              <a:t>INFORMATAT SQARUESE.</a:t>
            </a:r>
            <a:endParaRPr lang="sq-AL" sz="2800" b="1" dirty="0" smtClean="0">
              <a:latin typeface="+mj-lt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sq-AL" sz="2800" b="1" dirty="0" smtClean="0">
                <a:latin typeface="+mj-lt"/>
              </a:rPr>
              <a:t>HAPJA PUBLIKE </a:t>
            </a:r>
            <a:r>
              <a:rPr lang="sq-AL" sz="2800" b="1" dirty="0" smtClean="0">
                <a:latin typeface="+mj-lt"/>
              </a:rPr>
              <a:t>E TENDERVE </a:t>
            </a:r>
            <a:endParaRPr lang="en-US" sz="2800" b="1" dirty="0" smtClean="0">
              <a:latin typeface="+mj-lt"/>
            </a:endParaRPr>
          </a:p>
          <a:p>
            <a:endParaRPr lang="en-US" sz="2400" b="1" u="sng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9569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85717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 vert="horz" wrap="none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600" b="1" dirty="0"/>
              <a:t>SHTIMI </a:t>
            </a:r>
            <a:r>
              <a:rPr lang="en-US" sz="3600" b="1" dirty="0" smtClean="0"/>
              <a:t> I  ZYRTAREVE   TJERE  </a:t>
            </a:r>
            <a:r>
              <a:rPr lang="en-US" sz="3600" b="1" dirty="0"/>
              <a:t>BRENDA </a:t>
            </a:r>
            <a:r>
              <a:rPr lang="en-US" sz="3600" b="1" dirty="0" smtClean="0"/>
              <a:t> AK-se</a:t>
            </a:r>
            <a:endParaRPr lang="en-US" sz="3600" b="1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1059" y="1000648"/>
            <a:ext cx="6343650" cy="40004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 smtClean="0">
                <a:solidFill>
                  <a:schemeClr val="accent5"/>
                </a:solidFill>
              </a:rPr>
              <a:t>Tek</a:t>
            </a:r>
            <a:r>
              <a:rPr lang="en-US" sz="1600" b="1" dirty="0" smtClean="0">
                <a:solidFill>
                  <a:schemeClr val="accent5"/>
                </a:solidFill>
              </a:rPr>
              <a:t> “</a:t>
            </a:r>
            <a:r>
              <a:rPr lang="en-US" sz="1600" b="1" dirty="0" err="1" smtClean="0">
                <a:solidFill>
                  <a:schemeClr val="accent5"/>
                </a:solidFill>
              </a:rPr>
              <a:t>shfrytezuesi</a:t>
            </a:r>
            <a:r>
              <a:rPr lang="en-US" sz="1600" b="1" dirty="0" smtClean="0">
                <a:solidFill>
                  <a:schemeClr val="accent5"/>
                </a:solidFill>
              </a:rPr>
              <a:t>” </a:t>
            </a:r>
            <a:r>
              <a:rPr lang="en-US" sz="1600" b="1" dirty="0" err="1" smtClean="0">
                <a:solidFill>
                  <a:schemeClr val="accent5"/>
                </a:solidFill>
              </a:rPr>
              <a:t>shohim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qe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eshte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shtuar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zyretari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i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ri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brenda</a:t>
            </a:r>
            <a:r>
              <a:rPr lang="en-US" sz="1600" b="1" dirty="0" smtClean="0">
                <a:solidFill>
                  <a:schemeClr val="accent5"/>
                </a:solidFill>
              </a:rPr>
              <a:t> AK-se</a:t>
            </a:r>
            <a:endParaRPr lang="en-US" sz="1600" b="1" dirty="0">
              <a:solidFill>
                <a:schemeClr val="accent5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61059" y="1544167"/>
            <a:ext cx="11736532" cy="377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15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85717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 vert="horz" wrap="none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600" b="1" dirty="0"/>
              <a:t>SHTIMI </a:t>
            </a:r>
            <a:r>
              <a:rPr lang="en-US" sz="3600" b="1" dirty="0" smtClean="0"/>
              <a:t> I  ZYRTAREVE   TJERE  </a:t>
            </a:r>
            <a:r>
              <a:rPr lang="en-US" sz="3600" b="1" dirty="0"/>
              <a:t>BRENDA </a:t>
            </a:r>
            <a:r>
              <a:rPr lang="en-US" sz="3600" b="1" dirty="0" smtClean="0"/>
              <a:t> AK-se</a:t>
            </a:r>
            <a:endParaRPr lang="en-US" sz="3600" b="1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1058" y="1000648"/>
            <a:ext cx="4826577" cy="40004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 smtClean="0">
                <a:solidFill>
                  <a:schemeClr val="accent5"/>
                </a:solidFill>
              </a:rPr>
              <a:t>Sistemi</a:t>
            </a:r>
            <a:r>
              <a:rPr lang="en-US" sz="1600" b="1" dirty="0" smtClean="0">
                <a:solidFill>
                  <a:schemeClr val="accent5"/>
                </a:solidFill>
              </a:rPr>
              <a:t> I </a:t>
            </a:r>
            <a:r>
              <a:rPr lang="en-US" sz="1600" b="1" dirty="0" err="1" smtClean="0">
                <a:solidFill>
                  <a:schemeClr val="accent5"/>
                </a:solidFill>
              </a:rPr>
              <a:t>dergon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shfrytezuesit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fjalekalimin</a:t>
            </a:r>
            <a:r>
              <a:rPr lang="en-US" sz="1600" b="1" dirty="0" smtClean="0">
                <a:solidFill>
                  <a:schemeClr val="accent5"/>
                </a:solidFill>
              </a:rPr>
              <a:t> ne e-mail.</a:t>
            </a:r>
            <a:endParaRPr lang="en-US" sz="1600" b="1" dirty="0">
              <a:solidFill>
                <a:schemeClr val="accent5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61059" y="1544167"/>
            <a:ext cx="11902786" cy="517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11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85717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 vert="horz" wrap="none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effectLst/>
              </a:rPr>
              <a:t>CAKTIMI  I  NJE  FJALEKALIMI   TE  RI  NGA  ADMINI  I  AK-se</a:t>
            </a:r>
            <a:endParaRPr lang="sq-AL" sz="3600" b="1" dirty="0">
              <a:effectLst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1059" y="1000648"/>
            <a:ext cx="6593032" cy="56837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 smtClean="0">
                <a:solidFill>
                  <a:schemeClr val="accent5"/>
                </a:solidFill>
              </a:rPr>
              <a:t>Tek</a:t>
            </a:r>
            <a:r>
              <a:rPr lang="en-US" sz="1600" b="1" dirty="0" smtClean="0">
                <a:solidFill>
                  <a:schemeClr val="accent5"/>
                </a:solidFill>
              </a:rPr>
              <a:t> “</a:t>
            </a:r>
            <a:r>
              <a:rPr lang="en-US" sz="1600" b="1" dirty="0" err="1" smtClean="0">
                <a:solidFill>
                  <a:schemeClr val="accent5"/>
                </a:solidFill>
              </a:rPr>
              <a:t>shfrytezuesi</a:t>
            </a:r>
            <a:r>
              <a:rPr lang="en-US" sz="1600" b="1" dirty="0" smtClean="0">
                <a:solidFill>
                  <a:schemeClr val="accent5"/>
                </a:solidFill>
              </a:rPr>
              <a:t>” </a:t>
            </a:r>
            <a:r>
              <a:rPr lang="en-US" sz="1600" b="1" dirty="0" err="1" smtClean="0">
                <a:solidFill>
                  <a:schemeClr val="accent5"/>
                </a:solidFill>
              </a:rPr>
              <a:t>selektohet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perdoruesi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dhe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shtypet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butoni</a:t>
            </a:r>
            <a:r>
              <a:rPr lang="en-US" sz="1600" b="1" dirty="0" smtClean="0">
                <a:solidFill>
                  <a:schemeClr val="accent5"/>
                </a:solidFill>
              </a:rPr>
              <a:t> “</a:t>
            </a:r>
            <a:r>
              <a:rPr lang="en-US" sz="1600" b="1" dirty="0" err="1" smtClean="0">
                <a:solidFill>
                  <a:schemeClr val="accent5"/>
                </a:solidFill>
              </a:rPr>
              <a:t>Caktoje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nje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fjale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kalim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te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ri</a:t>
            </a:r>
            <a:r>
              <a:rPr lang="en-US" sz="1600" b="1" dirty="0" smtClean="0">
                <a:solidFill>
                  <a:schemeClr val="accent5"/>
                </a:solidFill>
              </a:rPr>
              <a:t>” </a:t>
            </a:r>
            <a:r>
              <a:rPr lang="en-US" sz="1600" b="1" dirty="0" err="1" smtClean="0">
                <a:solidFill>
                  <a:schemeClr val="accent5"/>
                </a:solidFill>
              </a:rPr>
              <a:t>dhe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sistemi</a:t>
            </a:r>
            <a:r>
              <a:rPr lang="en-US" sz="1600" b="1" dirty="0" smtClean="0">
                <a:solidFill>
                  <a:schemeClr val="accent5"/>
                </a:solidFill>
              </a:rPr>
              <a:t> I </a:t>
            </a:r>
            <a:r>
              <a:rPr lang="en-US" sz="1600" b="1" dirty="0" err="1" smtClean="0">
                <a:solidFill>
                  <a:schemeClr val="accent5"/>
                </a:solidFill>
              </a:rPr>
              <a:t>dergon</a:t>
            </a:r>
            <a:r>
              <a:rPr lang="en-US" sz="1600" b="1" dirty="0" smtClean="0">
                <a:solidFill>
                  <a:schemeClr val="accent5"/>
                </a:solidFill>
              </a:rPr>
              <a:t> ne e-mail </a:t>
            </a:r>
            <a:r>
              <a:rPr lang="en-US" sz="1600" b="1" dirty="0" err="1" smtClean="0">
                <a:solidFill>
                  <a:schemeClr val="accent5"/>
                </a:solidFill>
              </a:rPr>
              <a:t>perdoruesit</a:t>
            </a:r>
            <a:endParaRPr lang="en-US" sz="1600" b="1" dirty="0">
              <a:solidFill>
                <a:schemeClr val="accent5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61059" y="1668857"/>
            <a:ext cx="11289723" cy="359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09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85717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 vert="horz" wrap="none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600" b="1" dirty="0"/>
              <a:t>SHTIMI </a:t>
            </a:r>
            <a:r>
              <a:rPr lang="en-US" sz="3600" b="1" dirty="0" smtClean="0"/>
              <a:t> I  ZYRTAREVE   TJERE  </a:t>
            </a:r>
            <a:r>
              <a:rPr lang="en-US" sz="3600" b="1" dirty="0"/>
              <a:t>BRENDA </a:t>
            </a:r>
            <a:r>
              <a:rPr lang="en-US" sz="3600" b="1" dirty="0" smtClean="0"/>
              <a:t> AK-se</a:t>
            </a:r>
            <a:endParaRPr lang="en-US" sz="3600" b="1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1059" y="1000648"/>
            <a:ext cx="3215986" cy="40004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smtClean="0">
                <a:solidFill>
                  <a:schemeClr val="accent5"/>
                </a:solidFill>
              </a:rPr>
              <a:t>email-</a:t>
            </a:r>
            <a:r>
              <a:rPr lang="en-US" sz="1600" b="1" dirty="0" err="1" smtClean="0">
                <a:solidFill>
                  <a:schemeClr val="accent5"/>
                </a:solidFill>
              </a:rPr>
              <a:t>i</a:t>
            </a:r>
            <a:r>
              <a:rPr lang="en-US" sz="1600" b="1" dirty="0" smtClean="0">
                <a:solidFill>
                  <a:schemeClr val="accent5"/>
                </a:solidFill>
              </a:rPr>
              <a:t> pas </a:t>
            </a:r>
            <a:r>
              <a:rPr lang="en-US" sz="1600" b="1" dirty="0" err="1" smtClean="0">
                <a:solidFill>
                  <a:schemeClr val="accent5"/>
                </a:solidFill>
              </a:rPr>
              <a:t>resetimit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te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paswordit</a:t>
            </a:r>
            <a:endParaRPr lang="en-US" sz="1600" b="1" dirty="0">
              <a:solidFill>
                <a:schemeClr val="accent5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058" y="1544167"/>
            <a:ext cx="11555349" cy="5064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27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6863" y="1620982"/>
            <a:ext cx="10768445" cy="3616037"/>
          </a:xfrm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ZHVILLIMI I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PROCEDURËS </a:t>
            </a:r>
            <a:r>
              <a:rPr lang="en-US" b="1" dirty="0"/>
              <a:t>SË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PROKURIMIT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1"/>
            <a:ext cx="12192000" cy="85717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 vert="horz" wrap="none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/>
              <a:t>         </a:t>
            </a:r>
            <a:endParaRPr lang="en-US" sz="3600" b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6000822"/>
            <a:ext cx="12192000" cy="85717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 vert="horz" wrap="none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/>
              <a:t>        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11701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85717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 vert="horz" wrap="none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600" b="1" dirty="0"/>
              <a:t>ZHVILLIMI </a:t>
            </a:r>
            <a:r>
              <a:rPr lang="en-US" sz="3600" b="1" dirty="0" smtClean="0"/>
              <a:t> I  PROCEDURËS  SË  PROKURIMIT</a:t>
            </a:r>
            <a:endParaRPr lang="en-US" sz="3600" b="1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1059" y="1000648"/>
            <a:ext cx="3215986" cy="40004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 smtClean="0">
                <a:solidFill>
                  <a:schemeClr val="accent5"/>
                </a:solidFill>
              </a:rPr>
              <a:t>Hapi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i</a:t>
            </a:r>
            <a:r>
              <a:rPr lang="en-US" sz="1600" b="1" dirty="0" smtClean="0">
                <a:solidFill>
                  <a:schemeClr val="accent5"/>
                </a:solidFill>
              </a:rPr>
              <a:t> pare </a:t>
            </a:r>
            <a:r>
              <a:rPr lang="en-US" sz="1600" b="1" dirty="0" err="1" smtClean="0">
                <a:solidFill>
                  <a:schemeClr val="accent5"/>
                </a:solidFill>
              </a:rPr>
              <a:t>duhet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te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logohemi</a:t>
            </a:r>
            <a:r>
              <a:rPr lang="en-US" sz="1600" b="1" dirty="0" smtClean="0">
                <a:solidFill>
                  <a:schemeClr val="accent5"/>
                </a:solidFill>
              </a:rPr>
              <a:t>.</a:t>
            </a:r>
            <a:endParaRPr lang="en-US" sz="1600" b="1" dirty="0">
              <a:solidFill>
                <a:schemeClr val="accent5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61059" y="1544167"/>
            <a:ext cx="11902786" cy="517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59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85717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 vert="horz" wrap="none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600" b="1" dirty="0"/>
              <a:t>ZHVILLIMI </a:t>
            </a:r>
            <a:r>
              <a:rPr lang="en-US" sz="3600" b="1" dirty="0" smtClean="0"/>
              <a:t> I  PROCEDURËS  SË  PROKURIMIT</a:t>
            </a:r>
            <a:endParaRPr lang="en-US" sz="3600" b="1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1058" y="1000647"/>
            <a:ext cx="6946324" cy="40004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smtClean="0">
                <a:solidFill>
                  <a:schemeClr val="accent5"/>
                </a:solidFill>
              </a:rPr>
              <a:t>Ne </a:t>
            </a:r>
            <a:r>
              <a:rPr lang="en-US" sz="1600" b="1" dirty="0" err="1" smtClean="0">
                <a:solidFill>
                  <a:schemeClr val="accent5"/>
                </a:solidFill>
              </a:rPr>
              <a:t>menyne</a:t>
            </a:r>
            <a:r>
              <a:rPr lang="en-US" sz="1600" b="1" dirty="0" smtClean="0">
                <a:solidFill>
                  <a:schemeClr val="accent5"/>
                </a:solidFill>
              </a:rPr>
              <a:t> “</a:t>
            </a:r>
            <a:r>
              <a:rPr lang="en-US" sz="1600" b="1" dirty="0" err="1" smtClean="0">
                <a:solidFill>
                  <a:schemeClr val="accent5"/>
                </a:solidFill>
              </a:rPr>
              <a:t>Procedurat</a:t>
            </a:r>
            <a:r>
              <a:rPr lang="en-US" sz="1600" b="1" dirty="0" smtClean="0">
                <a:solidFill>
                  <a:schemeClr val="accent5"/>
                </a:solidFill>
              </a:rPr>
              <a:t> e </a:t>
            </a:r>
            <a:r>
              <a:rPr lang="en-US" sz="1600" b="1" dirty="0" err="1" smtClean="0">
                <a:solidFill>
                  <a:schemeClr val="accent5"/>
                </a:solidFill>
              </a:rPr>
              <a:t>Prokurimit</a:t>
            </a:r>
            <a:r>
              <a:rPr lang="en-US" sz="1600" b="1" dirty="0" smtClean="0">
                <a:solidFill>
                  <a:schemeClr val="accent5"/>
                </a:solidFill>
              </a:rPr>
              <a:t>”, shtypim </a:t>
            </a:r>
            <a:r>
              <a:rPr lang="en-US" sz="1600" b="1" dirty="0" err="1" smtClean="0">
                <a:solidFill>
                  <a:schemeClr val="accent5"/>
                </a:solidFill>
              </a:rPr>
              <a:t>nen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menyne</a:t>
            </a:r>
            <a:r>
              <a:rPr lang="en-US" sz="1600" b="1" dirty="0" smtClean="0">
                <a:solidFill>
                  <a:schemeClr val="accent5"/>
                </a:solidFill>
              </a:rPr>
              <a:t> “</a:t>
            </a:r>
            <a:r>
              <a:rPr lang="en-US" sz="1600" b="1" dirty="0" err="1" smtClean="0">
                <a:solidFill>
                  <a:schemeClr val="accent5"/>
                </a:solidFill>
              </a:rPr>
              <a:t>Proceure</a:t>
            </a:r>
            <a:r>
              <a:rPr lang="en-US" sz="1600" b="1" dirty="0" smtClean="0">
                <a:solidFill>
                  <a:schemeClr val="accent5"/>
                </a:solidFill>
              </a:rPr>
              <a:t> e re”</a:t>
            </a:r>
            <a:endParaRPr lang="en-US" sz="1600" b="1" dirty="0">
              <a:solidFill>
                <a:schemeClr val="accent5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61059" y="1544166"/>
            <a:ext cx="11892396" cy="517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14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85717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 vert="horz" wrap="none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600" b="1" dirty="0"/>
              <a:t>ZHVILLIMI </a:t>
            </a:r>
            <a:r>
              <a:rPr lang="en-US" sz="3600" b="1" dirty="0" smtClean="0"/>
              <a:t> I  PROCEDURËS  SË  PROKURIMIT</a:t>
            </a:r>
            <a:endParaRPr lang="en-US" sz="3600" b="1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1059" y="1000648"/>
            <a:ext cx="4608368" cy="40004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smtClean="0">
                <a:solidFill>
                  <a:schemeClr val="accent5"/>
                </a:solidFill>
              </a:rPr>
              <a:t>Ketu </a:t>
            </a:r>
            <a:r>
              <a:rPr lang="en-US" sz="1600" b="1" dirty="0" err="1" smtClean="0">
                <a:solidFill>
                  <a:schemeClr val="accent5"/>
                </a:solidFill>
              </a:rPr>
              <a:t>vendosen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te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dhenat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baze</a:t>
            </a:r>
            <a:r>
              <a:rPr lang="en-US" sz="1600" b="1" dirty="0" smtClean="0">
                <a:solidFill>
                  <a:schemeClr val="accent5"/>
                </a:solidFill>
              </a:rPr>
              <a:t> per procedure </a:t>
            </a:r>
            <a:r>
              <a:rPr lang="en-US" sz="1600" b="1" dirty="0" err="1" smtClean="0">
                <a:solidFill>
                  <a:schemeClr val="accent5"/>
                </a:solidFill>
              </a:rPr>
              <a:t>te</a:t>
            </a:r>
            <a:r>
              <a:rPr lang="en-US" sz="1600" b="1" dirty="0" smtClean="0">
                <a:solidFill>
                  <a:schemeClr val="accent5"/>
                </a:solidFill>
              </a:rPr>
              <a:t> re.</a:t>
            </a:r>
            <a:endParaRPr lang="en-US" sz="1600" b="1" dirty="0">
              <a:solidFill>
                <a:schemeClr val="accent5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61058" y="1544167"/>
            <a:ext cx="11882005" cy="517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24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85717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 vert="horz" wrap="none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600" b="1" dirty="0"/>
              <a:t>ZHVILLIMI </a:t>
            </a:r>
            <a:r>
              <a:rPr lang="en-US" sz="3600" b="1" dirty="0" smtClean="0"/>
              <a:t> I  PROCEDURËS  SË  PROKURIMIT</a:t>
            </a:r>
            <a:endParaRPr lang="en-US" sz="3600" b="1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1059" y="1000648"/>
            <a:ext cx="5948796" cy="40004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 smtClean="0">
                <a:solidFill>
                  <a:schemeClr val="accent5"/>
                </a:solidFill>
              </a:rPr>
              <a:t>Kjo</a:t>
            </a:r>
            <a:r>
              <a:rPr lang="en-US" sz="1600" b="1" dirty="0" smtClean="0">
                <a:solidFill>
                  <a:schemeClr val="accent5"/>
                </a:solidFill>
              </a:rPr>
              <a:t> procedure </a:t>
            </a:r>
            <a:r>
              <a:rPr lang="en-US" sz="1600" b="1" dirty="0" err="1" smtClean="0">
                <a:solidFill>
                  <a:schemeClr val="accent5"/>
                </a:solidFill>
              </a:rPr>
              <a:t>eshte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vlere</a:t>
            </a:r>
            <a:r>
              <a:rPr lang="en-US" sz="1600" b="1" dirty="0" smtClean="0">
                <a:solidFill>
                  <a:schemeClr val="accent5"/>
                </a:solidFill>
              </a:rPr>
              <a:t> e </a:t>
            </a:r>
            <a:r>
              <a:rPr lang="en-US" sz="1600" b="1" dirty="0" err="1" smtClean="0">
                <a:solidFill>
                  <a:schemeClr val="accent5"/>
                </a:solidFill>
              </a:rPr>
              <a:t>madhe</a:t>
            </a:r>
            <a:r>
              <a:rPr lang="en-US" sz="1600" b="1" dirty="0" smtClean="0">
                <a:solidFill>
                  <a:schemeClr val="accent5"/>
                </a:solidFill>
              </a:rPr>
              <a:t>, </a:t>
            </a:r>
            <a:r>
              <a:rPr lang="en-US" sz="1600" b="1" dirty="0" err="1" smtClean="0">
                <a:solidFill>
                  <a:schemeClr val="accent5"/>
                </a:solidFill>
              </a:rPr>
              <a:t>duhet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pergatitur</a:t>
            </a:r>
            <a:r>
              <a:rPr lang="en-US" sz="1600" b="1" dirty="0" smtClean="0">
                <a:solidFill>
                  <a:schemeClr val="accent5"/>
                </a:solidFill>
              </a:rPr>
              <a:t> ne tri </a:t>
            </a:r>
            <a:r>
              <a:rPr lang="en-US" sz="1600" b="1" dirty="0" err="1" smtClean="0">
                <a:solidFill>
                  <a:schemeClr val="accent5"/>
                </a:solidFill>
              </a:rPr>
              <a:t>gjuhet</a:t>
            </a:r>
            <a:r>
              <a:rPr lang="en-US" sz="1600" b="1" dirty="0" smtClean="0">
                <a:solidFill>
                  <a:schemeClr val="accent5"/>
                </a:solidFill>
              </a:rPr>
              <a:t>.</a:t>
            </a:r>
            <a:endParaRPr lang="en-US" sz="1600" b="1" dirty="0">
              <a:solidFill>
                <a:schemeClr val="accent5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61059" y="1544167"/>
            <a:ext cx="11902786" cy="517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81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85717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 vert="horz" wrap="none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600" b="1" dirty="0"/>
              <a:t>ZHVILLIMI </a:t>
            </a:r>
            <a:r>
              <a:rPr lang="en-US" sz="3600" b="1" dirty="0" smtClean="0"/>
              <a:t> I  PROCEDURËS  SË  PROKURIMIT</a:t>
            </a:r>
            <a:endParaRPr lang="en-US" sz="3600" b="1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1059" y="1000648"/>
            <a:ext cx="4629150" cy="40004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 smtClean="0">
                <a:solidFill>
                  <a:schemeClr val="accent5"/>
                </a:solidFill>
              </a:rPr>
              <a:t>Vendoset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emertimi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dhe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numri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i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brendshem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i</a:t>
            </a:r>
            <a:r>
              <a:rPr lang="en-US" sz="1600" b="1" dirty="0" smtClean="0">
                <a:solidFill>
                  <a:schemeClr val="accent5"/>
                </a:solidFill>
              </a:rPr>
              <a:t> AK-se</a:t>
            </a:r>
            <a:endParaRPr lang="en-US" sz="1600" b="1" dirty="0">
              <a:solidFill>
                <a:schemeClr val="accent5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61059" y="1544167"/>
            <a:ext cx="11902786" cy="516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42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"/>
          </a:xfr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r>
              <a:rPr lang="en-US" sz="3600" b="1" dirty="0" smtClean="0"/>
              <a:t>     </a:t>
            </a:r>
            <a:r>
              <a:rPr lang="en-US" sz="3200" b="1" dirty="0" smtClean="0"/>
              <a:t>FAQJA KRYESORE E PROKURIMIT ELEKTRONIK NË KOSOVË</a:t>
            </a:r>
            <a:endParaRPr lang="en-US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23" y="752476"/>
            <a:ext cx="12017086" cy="605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29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85717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 vert="horz" wrap="none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600" b="1" dirty="0"/>
              <a:t>ZHVILLIMI </a:t>
            </a:r>
            <a:r>
              <a:rPr lang="en-US" sz="3600" b="1" dirty="0" smtClean="0"/>
              <a:t> I  PROCEDURËS  SË  PROKURIMIT</a:t>
            </a:r>
            <a:endParaRPr lang="en-US" sz="3600" b="1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1059" y="1000648"/>
            <a:ext cx="3028950" cy="40004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 smtClean="0">
                <a:solidFill>
                  <a:schemeClr val="accent5"/>
                </a:solidFill>
              </a:rPr>
              <a:t>Te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dhenat</a:t>
            </a:r>
            <a:r>
              <a:rPr lang="en-US" sz="1600" b="1" dirty="0" smtClean="0">
                <a:solidFill>
                  <a:schemeClr val="accent5"/>
                </a:solidFill>
              </a:rPr>
              <a:t> e </a:t>
            </a:r>
            <a:r>
              <a:rPr lang="en-US" sz="1600" b="1" dirty="0" err="1" smtClean="0">
                <a:solidFill>
                  <a:schemeClr val="accent5"/>
                </a:solidFill>
              </a:rPr>
              <a:t>personit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pergjegjes</a:t>
            </a:r>
            <a:r>
              <a:rPr lang="en-US" sz="1600" b="1" dirty="0" smtClean="0">
                <a:solidFill>
                  <a:schemeClr val="accent5"/>
                </a:solidFill>
              </a:rPr>
              <a:t>.</a:t>
            </a:r>
            <a:endParaRPr lang="en-US" sz="1600" b="1" dirty="0">
              <a:solidFill>
                <a:schemeClr val="accent5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61059" y="1544167"/>
            <a:ext cx="11892396" cy="516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4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85717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 vert="horz" wrap="none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600" b="1" dirty="0"/>
              <a:t>ZHVILLIMI </a:t>
            </a:r>
            <a:r>
              <a:rPr lang="en-US" sz="3600" b="1" dirty="0" smtClean="0"/>
              <a:t> I  PROCEDURËS  SË  PROKURIMIT</a:t>
            </a:r>
            <a:endParaRPr lang="en-US" sz="3600" b="1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1059" y="1000648"/>
            <a:ext cx="4972050" cy="40004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 smtClean="0">
                <a:solidFill>
                  <a:schemeClr val="accent5"/>
                </a:solidFill>
              </a:rPr>
              <a:t>Informatat</a:t>
            </a:r>
            <a:r>
              <a:rPr lang="en-US" sz="1600" b="1" dirty="0" smtClean="0">
                <a:solidFill>
                  <a:schemeClr val="accent5"/>
                </a:solidFill>
              </a:rPr>
              <a:t> per </a:t>
            </a:r>
            <a:r>
              <a:rPr lang="en-US" sz="1600" b="1" dirty="0" err="1" smtClean="0">
                <a:solidFill>
                  <a:schemeClr val="accent5"/>
                </a:solidFill>
              </a:rPr>
              <a:t>lenden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duhet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te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vendosen</a:t>
            </a:r>
            <a:r>
              <a:rPr lang="en-US" sz="1600" b="1" dirty="0" smtClean="0">
                <a:solidFill>
                  <a:schemeClr val="accent5"/>
                </a:solidFill>
              </a:rPr>
              <a:t> ne tri </a:t>
            </a:r>
            <a:r>
              <a:rPr lang="en-US" sz="1600" b="1" dirty="0" err="1" smtClean="0">
                <a:solidFill>
                  <a:schemeClr val="accent5"/>
                </a:solidFill>
              </a:rPr>
              <a:t>gjuhet</a:t>
            </a:r>
            <a:r>
              <a:rPr lang="en-US" sz="1600" b="1" dirty="0" smtClean="0">
                <a:solidFill>
                  <a:schemeClr val="accent5"/>
                </a:solidFill>
              </a:rPr>
              <a:t>.</a:t>
            </a:r>
            <a:endParaRPr lang="en-US" sz="1600" b="1" dirty="0">
              <a:solidFill>
                <a:schemeClr val="accent5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61059" y="1544167"/>
            <a:ext cx="11892396" cy="5189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55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85717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 vert="horz" wrap="none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600" b="1" dirty="0"/>
              <a:t>ZHVILLIMI </a:t>
            </a:r>
            <a:r>
              <a:rPr lang="en-US" sz="3600" b="1" dirty="0" smtClean="0"/>
              <a:t> I  PROCEDURËS  SË  PROKURIMIT</a:t>
            </a:r>
            <a:endParaRPr lang="en-US" sz="3600" b="1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1058" y="1000648"/>
            <a:ext cx="4203123" cy="40004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 smtClean="0">
                <a:solidFill>
                  <a:schemeClr val="accent5"/>
                </a:solidFill>
              </a:rPr>
              <a:t>Fjalori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dhe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sasia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spo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fusheveprimit</a:t>
            </a:r>
            <a:r>
              <a:rPr lang="en-US" sz="1600" b="1" dirty="0" smtClean="0">
                <a:solidFill>
                  <a:schemeClr val="accent5"/>
                </a:solidFill>
              </a:rPr>
              <a:t> I </a:t>
            </a:r>
            <a:r>
              <a:rPr lang="en-US" sz="1600" b="1" dirty="0" err="1" smtClean="0">
                <a:solidFill>
                  <a:schemeClr val="accent5"/>
                </a:solidFill>
              </a:rPr>
              <a:t>kontrates</a:t>
            </a:r>
            <a:endParaRPr lang="en-US" sz="1600" b="1" dirty="0">
              <a:solidFill>
                <a:schemeClr val="accent5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61058" y="1544166"/>
            <a:ext cx="11913177" cy="517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64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85717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 vert="horz" wrap="none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600" b="1" dirty="0"/>
              <a:t>ZHVILLIMI </a:t>
            </a:r>
            <a:r>
              <a:rPr lang="en-US" sz="3600" b="1" dirty="0" smtClean="0"/>
              <a:t> I  PROCEDURËS  SË  PROKURIMIT</a:t>
            </a:r>
            <a:endParaRPr lang="en-US" sz="3600" b="1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1058" y="1000648"/>
            <a:ext cx="4597977" cy="40004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smtClean="0">
                <a:solidFill>
                  <a:schemeClr val="accent5"/>
                </a:solidFill>
              </a:rPr>
              <a:t>Ne </a:t>
            </a:r>
            <a:r>
              <a:rPr lang="en-US" sz="1600" b="1" dirty="0" err="1" smtClean="0">
                <a:solidFill>
                  <a:schemeClr val="accent5"/>
                </a:solidFill>
              </a:rPr>
              <a:t>kete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rast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kriter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i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perzgjedhjes</a:t>
            </a:r>
            <a:r>
              <a:rPr lang="en-US" sz="1600" b="1" dirty="0" smtClean="0">
                <a:solidFill>
                  <a:schemeClr val="accent5"/>
                </a:solidFill>
              </a:rPr>
              <a:t> “</a:t>
            </a:r>
            <a:r>
              <a:rPr lang="en-US" sz="1600" b="1" dirty="0" err="1" smtClean="0">
                <a:solidFill>
                  <a:schemeClr val="accent5"/>
                </a:solidFill>
              </a:rPr>
              <a:t>cmimi</a:t>
            </a:r>
            <a:r>
              <a:rPr lang="en-US" sz="1600" b="1" dirty="0" smtClean="0">
                <a:solidFill>
                  <a:schemeClr val="accent5"/>
                </a:solidFill>
              </a:rPr>
              <a:t> me </a:t>
            </a:r>
            <a:r>
              <a:rPr lang="en-US" sz="1600" b="1" dirty="0" err="1" smtClean="0">
                <a:solidFill>
                  <a:schemeClr val="accent5"/>
                </a:solidFill>
              </a:rPr>
              <a:t>i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ulet</a:t>
            </a:r>
            <a:r>
              <a:rPr lang="en-US" sz="1600" b="1" dirty="0" smtClean="0">
                <a:solidFill>
                  <a:schemeClr val="accent5"/>
                </a:solidFill>
              </a:rPr>
              <a:t>”</a:t>
            </a:r>
            <a:endParaRPr lang="en-US" sz="1600" b="1" dirty="0">
              <a:solidFill>
                <a:schemeClr val="accent5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61059" y="1544166"/>
            <a:ext cx="11892396" cy="517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91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85717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 vert="horz" wrap="none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600" b="1" dirty="0"/>
              <a:t>ZHVILLIMI </a:t>
            </a:r>
            <a:r>
              <a:rPr lang="en-US" sz="3600" b="1" dirty="0" smtClean="0"/>
              <a:t> I  PROCEDURËS  SË  PROKURIMIT</a:t>
            </a:r>
            <a:endParaRPr lang="en-US" sz="3600" b="1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1059" y="1000648"/>
            <a:ext cx="2187286" cy="40004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 smtClean="0">
                <a:solidFill>
                  <a:schemeClr val="accent5"/>
                </a:solidFill>
              </a:rPr>
              <a:t>Siguria</a:t>
            </a:r>
            <a:r>
              <a:rPr lang="en-US" sz="1600" b="1" dirty="0" smtClean="0">
                <a:solidFill>
                  <a:schemeClr val="accent5"/>
                </a:solidFill>
              </a:rPr>
              <a:t> e </a:t>
            </a:r>
            <a:r>
              <a:rPr lang="en-US" sz="1600" b="1" dirty="0" err="1" smtClean="0">
                <a:solidFill>
                  <a:schemeClr val="accent5"/>
                </a:solidFill>
              </a:rPr>
              <a:t>kerkuar</a:t>
            </a:r>
            <a:r>
              <a:rPr lang="en-US" sz="1600" b="1" dirty="0" smtClean="0">
                <a:solidFill>
                  <a:schemeClr val="accent5"/>
                </a:solidFill>
              </a:rPr>
              <a:t> ne %</a:t>
            </a:r>
            <a:endParaRPr lang="en-US" sz="1600" b="1" dirty="0">
              <a:solidFill>
                <a:schemeClr val="accent5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61058" y="1544166"/>
            <a:ext cx="11882005" cy="517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3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85717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 vert="horz" wrap="none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600" b="1" dirty="0"/>
              <a:t>ZHVILLIMI </a:t>
            </a:r>
            <a:r>
              <a:rPr lang="en-US" sz="3600" b="1" dirty="0" smtClean="0"/>
              <a:t> I  PROCEDURËS  SË  PROKURIMIT</a:t>
            </a:r>
            <a:endParaRPr lang="en-US" sz="3600" b="1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1059" y="1000648"/>
            <a:ext cx="4951268" cy="40004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 smtClean="0">
                <a:solidFill>
                  <a:schemeClr val="accent5"/>
                </a:solidFill>
              </a:rPr>
              <a:t>Duhet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plotesuar</a:t>
            </a:r>
            <a:r>
              <a:rPr lang="en-US" sz="1600" b="1" dirty="0" smtClean="0">
                <a:solidFill>
                  <a:schemeClr val="accent5"/>
                </a:solidFill>
              </a:rPr>
              <a:t> ne tri </a:t>
            </a:r>
            <a:r>
              <a:rPr lang="en-US" sz="1600" b="1" dirty="0" err="1" smtClean="0">
                <a:solidFill>
                  <a:schemeClr val="accent5"/>
                </a:solidFill>
              </a:rPr>
              <a:t>gjuhet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kushtet</a:t>
            </a:r>
            <a:r>
              <a:rPr lang="en-US" sz="1600" b="1" dirty="0" smtClean="0">
                <a:solidFill>
                  <a:schemeClr val="accent5"/>
                </a:solidFill>
              </a:rPr>
              <a:t> per </a:t>
            </a:r>
            <a:r>
              <a:rPr lang="en-US" sz="1600" b="1" dirty="0" err="1" smtClean="0">
                <a:solidFill>
                  <a:schemeClr val="accent5"/>
                </a:solidFill>
              </a:rPr>
              <a:t>pjesemarrje</a:t>
            </a:r>
            <a:r>
              <a:rPr lang="en-US" sz="1600" b="1" dirty="0" smtClean="0">
                <a:solidFill>
                  <a:schemeClr val="accent5"/>
                </a:solidFill>
              </a:rPr>
              <a:t>.</a:t>
            </a:r>
            <a:endParaRPr lang="en-US" sz="1600" b="1" dirty="0">
              <a:solidFill>
                <a:schemeClr val="accent5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61059" y="1544166"/>
            <a:ext cx="11871614" cy="517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62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85717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 vert="horz" wrap="none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600" b="1" dirty="0"/>
              <a:t>ZHVILLIMI </a:t>
            </a:r>
            <a:r>
              <a:rPr lang="en-US" sz="3600" b="1" dirty="0" smtClean="0"/>
              <a:t> I  PROCEDURËS  SË  PROKURIMIT</a:t>
            </a:r>
            <a:endParaRPr lang="en-US" sz="3600" b="1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1058" y="1000647"/>
            <a:ext cx="6655377" cy="495643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 smtClean="0">
                <a:solidFill>
                  <a:schemeClr val="accent5"/>
                </a:solidFill>
              </a:rPr>
              <a:t>Informacione</a:t>
            </a:r>
            <a:r>
              <a:rPr lang="en-US" sz="1600" b="1" dirty="0" smtClean="0">
                <a:solidFill>
                  <a:schemeClr val="accent5"/>
                </a:solidFill>
              </a:rPr>
              <a:t> administrative</a:t>
            </a:r>
          </a:p>
          <a:p>
            <a:r>
              <a:rPr lang="en-US" sz="1600" b="1" dirty="0" err="1" smtClean="0">
                <a:solidFill>
                  <a:schemeClr val="accent5"/>
                </a:solidFill>
              </a:rPr>
              <a:t>Verejtje</a:t>
            </a:r>
            <a:r>
              <a:rPr lang="en-US" sz="1600" b="1" dirty="0" smtClean="0">
                <a:solidFill>
                  <a:schemeClr val="accent5"/>
                </a:solidFill>
              </a:rPr>
              <a:t>: </a:t>
            </a:r>
            <a:r>
              <a:rPr lang="en-US" sz="1600" b="1" dirty="0" err="1" smtClean="0">
                <a:solidFill>
                  <a:schemeClr val="accent5"/>
                </a:solidFill>
              </a:rPr>
              <a:t>hapja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behet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sakt</a:t>
            </a:r>
            <a:r>
              <a:rPr lang="en-US" sz="1600" b="1" dirty="0" smtClean="0">
                <a:solidFill>
                  <a:schemeClr val="accent5"/>
                </a:solidFill>
              </a:rPr>
              <a:t> ne </a:t>
            </a:r>
            <a:r>
              <a:rPr lang="en-US" sz="1600" b="1" dirty="0" err="1">
                <a:solidFill>
                  <a:schemeClr val="accent5"/>
                </a:solidFill>
              </a:rPr>
              <a:t>k</a:t>
            </a:r>
            <a:r>
              <a:rPr lang="en-US" sz="1600" b="1" dirty="0" err="1" smtClean="0">
                <a:solidFill>
                  <a:schemeClr val="accent5"/>
                </a:solidFill>
              </a:rPr>
              <a:t>ohen</a:t>
            </a:r>
            <a:r>
              <a:rPr lang="en-US" sz="1600" b="1" dirty="0" smtClean="0">
                <a:solidFill>
                  <a:schemeClr val="accent5"/>
                </a:solidFill>
              </a:rPr>
              <a:t> e </a:t>
            </a:r>
            <a:r>
              <a:rPr lang="en-US" sz="1600" b="1" dirty="0" err="1" smtClean="0">
                <a:solidFill>
                  <a:schemeClr val="accent5"/>
                </a:solidFill>
              </a:rPr>
              <a:t>vendsur</a:t>
            </a:r>
            <a:r>
              <a:rPr lang="en-US" sz="1600" b="1" dirty="0" smtClean="0">
                <a:solidFill>
                  <a:schemeClr val="accent5"/>
                </a:solidFill>
              </a:rPr>
              <a:t>, </a:t>
            </a:r>
            <a:r>
              <a:rPr lang="en-US" sz="1600" b="1" dirty="0" err="1" smtClean="0">
                <a:solidFill>
                  <a:schemeClr val="accent5"/>
                </a:solidFill>
              </a:rPr>
              <a:t>nuk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ka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diferenc</a:t>
            </a:r>
            <a:r>
              <a:rPr lang="en-US" sz="1600" b="1" dirty="0" smtClean="0">
                <a:solidFill>
                  <a:schemeClr val="accent5"/>
                </a:solidFill>
              </a:rPr>
              <a:t> 30 </a:t>
            </a:r>
            <a:r>
              <a:rPr lang="en-US" sz="1600" b="1" dirty="0" err="1" smtClean="0">
                <a:solidFill>
                  <a:schemeClr val="accent5"/>
                </a:solidFill>
              </a:rPr>
              <a:t>minuta</a:t>
            </a:r>
            <a:r>
              <a:rPr lang="en-US" sz="1600" b="1" dirty="0" smtClean="0">
                <a:solidFill>
                  <a:schemeClr val="accent5"/>
                </a:solidFill>
              </a:rPr>
              <a:t>.</a:t>
            </a:r>
            <a:endParaRPr lang="en-US" sz="1600" b="1" dirty="0">
              <a:solidFill>
                <a:schemeClr val="accent5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61059" y="1608587"/>
            <a:ext cx="11871614" cy="5103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79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85717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 vert="horz" wrap="none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600" b="1" dirty="0"/>
              <a:t>ZHVILLIMI </a:t>
            </a:r>
            <a:r>
              <a:rPr lang="en-US" sz="3600" b="1" dirty="0" smtClean="0"/>
              <a:t> I  PROCEDURËS  SË  PROKURIMIT</a:t>
            </a:r>
            <a:endParaRPr lang="en-US" sz="3600" b="1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1059" y="1000648"/>
            <a:ext cx="2696441" cy="40004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 smtClean="0">
                <a:solidFill>
                  <a:schemeClr val="accent5"/>
                </a:solidFill>
              </a:rPr>
              <a:t>Informata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shtese</a:t>
            </a:r>
            <a:r>
              <a:rPr lang="en-US" sz="1600" b="1" dirty="0" smtClean="0">
                <a:solidFill>
                  <a:schemeClr val="accent5"/>
                </a:solidFill>
              </a:rPr>
              <a:t>, </a:t>
            </a:r>
            <a:r>
              <a:rPr lang="en-US" sz="1600" b="1" dirty="0" err="1" smtClean="0">
                <a:solidFill>
                  <a:schemeClr val="accent5"/>
                </a:solidFill>
              </a:rPr>
              <a:t>nese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keni</a:t>
            </a:r>
            <a:r>
              <a:rPr lang="en-US" sz="1600" b="1" dirty="0" smtClean="0">
                <a:solidFill>
                  <a:schemeClr val="accent5"/>
                </a:solidFill>
              </a:rPr>
              <a:t>.</a:t>
            </a:r>
            <a:endParaRPr lang="en-US" sz="1600" b="1" dirty="0">
              <a:solidFill>
                <a:schemeClr val="accent5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61059" y="1544166"/>
            <a:ext cx="11892396" cy="517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7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85717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 vert="horz" wrap="none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600" b="1" dirty="0"/>
              <a:t>ZHVILLIMI </a:t>
            </a:r>
            <a:r>
              <a:rPr lang="en-US" sz="3600" b="1" dirty="0" smtClean="0"/>
              <a:t> I  PROCEDURËS  SË  PROKURIMIT</a:t>
            </a:r>
            <a:endParaRPr lang="en-US" sz="3600" b="1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1058" y="1000648"/>
            <a:ext cx="3683577" cy="40004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 smtClean="0">
                <a:solidFill>
                  <a:schemeClr val="accent5"/>
                </a:solidFill>
              </a:rPr>
              <a:t>Kushtet</a:t>
            </a:r>
            <a:r>
              <a:rPr lang="en-US" sz="1600" b="1" dirty="0" smtClean="0">
                <a:solidFill>
                  <a:schemeClr val="accent5"/>
                </a:solidFill>
              </a:rPr>
              <a:t> per </a:t>
            </a:r>
            <a:r>
              <a:rPr lang="en-US" sz="1600" b="1" dirty="0" err="1" smtClean="0">
                <a:solidFill>
                  <a:schemeClr val="accent5"/>
                </a:solidFill>
              </a:rPr>
              <a:t>marrjen</a:t>
            </a:r>
            <a:r>
              <a:rPr lang="en-US" sz="1600" b="1" dirty="0" smtClean="0">
                <a:solidFill>
                  <a:schemeClr val="accent5"/>
                </a:solidFill>
              </a:rPr>
              <a:t> e </a:t>
            </a:r>
            <a:r>
              <a:rPr lang="en-US" sz="1600" b="1" dirty="0" err="1" smtClean="0">
                <a:solidFill>
                  <a:schemeClr val="accent5"/>
                </a:solidFill>
              </a:rPr>
              <a:t>dosjes</a:t>
            </a:r>
            <a:r>
              <a:rPr lang="en-US" sz="1600" b="1" dirty="0" smtClean="0">
                <a:solidFill>
                  <a:schemeClr val="accent5"/>
                </a:solidFill>
              </a:rPr>
              <a:t> se </a:t>
            </a:r>
            <a:r>
              <a:rPr lang="en-US" sz="1600" b="1" dirty="0" err="1" smtClean="0">
                <a:solidFill>
                  <a:schemeClr val="accent5"/>
                </a:solidFill>
              </a:rPr>
              <a:t>tenderit</a:t>
            </a:r>
            <a:endParaRPr lang="en-US" sz="1600" b="1" dirty="0">
              <a:solidFill>
                <a:schemeClr val="accent5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61058" y="1544167"/>
            <a:ext cx="11882005" cy="517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37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85717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 vert="horz" wrap="none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600" b="1" dirty="0"/>
              <a:t>ZHVILLIMI </a:t>
            </a:r>
            <a:r>
              <a:rPr lang="en-US" sz="3600" b="1" dirty="0" smtClean="0"/>
              <a:t> I  PROCEDURËS  SË  PROKURIMIT</a:t>
            </a:r>
            <a:endParaRPr lang="en-US" sz="3600" b="1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1059" y="1000648"/>
            <a:ext cx="4608368" cy="537207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 smtClean="0">
                <a:solidFill>
                  <a:schemeClr val="accent5"/>
                </a:solidFill>
              </a:rPr>
              <a:t>Kjo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eshte</a:t>
            </a:r>
            <a:r>
              <a:rPr lang="en-US" sz="1600" b="1" dirty="0" smtClean="0">
                <a:solidFill>
                  <a:schemeClr val="accent5"/>
                </a:solidFill>
              </a:rPr>
              <a:t> data e </a:t>
            </a:r>
            <a:r>
              <a:rPr lang="en-US" sz="1600" b="1" dirty="0" err="1" smtClean="0">
                <a:solidFill>
                  <a:schemeClr val="accent5"/>
                </a:solidFill>
              </a:rPr>
              <a:t>dergimit</a:t>
            </a:r>
            <a:r>
              <a:rPr lang="en-US" sz="1600" b="1" dirty="0" smtClean="0">
                <a:solidFill>
                  <a:schemeClr val="accent5"/>
                </a:solidFill>
              </a:rPr>
              <a:t> per </a:t>
            </a:r>
            <a:r>
              <a:rPr lang="en-US" sz="1600" b="1" dirty="0" err="1" smtClean="0">
                <a:solidFill>
                  <a:schemeClr val="accent5"/>
                </a:solidFill>
              </a:rPr>
              <a:t>publikim</a:t>
            </a:r>
            <a:r>
              <a:rPr lang="en-US" sz="1600" b="1" dirty="0" smtClean="0">
                <a:solidFill>
                  <a:schemeClr val="accent5"/>
                </a:solidFill>
              </a:rPr>
              <a:t>.</a:t>
            </a:r>
          </a:p>
          <a:p>
            <a:r>
              <a:rPr lang="en-US" sz="1600" b="1" dirty="0" err="1" smtClean="0">
                <a:solidFill>
                  <a:schemeClr val="accent5"/>
                </a:solidFill>
              </a:rPr>
              <a:t>Veretje</a:t>
            </a:r>
            <a:r>
              <a:rPr lang="en-US" sz="1600" b="1" dirty="0" smtClean="0">
                <a:solidFill>
                  <a:schemeClr val="accent5"/>
                </a:solidFill>
              </a:rPr>
              <a:t>: </a:t>
            </a:r>
            <a:r>
              <a:rPr lang="en-US" sz="1600" b="1" dirty="0" err="1" smtClean="0">
                <a:solidFill>
                  <a:schemeClr val="accent5"/>
                </a:solidFill>
              </a:rPr>
              <a:t>dy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dite</a:t>
            </a:r>
            <a:r>
              <a:rPr lang="en-US" sz="1600" b="1" dirty="0" smtClean="0">
                <a:solidFill>
                  <a:schemeClr val="accent5"/>
                </a:solidFill>
              </a:rPr>
              <a:t> pas </a:t>
            </a:r>
            <a:r>
              <a:rPr lang="en-US" sz="1600" b="1" dirty="0" err="1" smtClean="0">
                <a:solidFill>
                  <a:schemeClr val="accent5"/>
                </a:solidFill>
              </a:rPr>
              <a:t>kesaj</a:t>
            </a:r>
            <a:r>
              <a:rPr lang="en-US" sz="1600" b="1" dirty="0" smtClean="0">
                <a:solidFill>
                  <a:schemeClr val="accent5"/>
                </a:solidFill>
              </a:rPr>
              <a:t> date </a:t>
            </a:r>
            <a:r>
              <a:rPr lang="en-US" sz="1600" b="1" dirty="0" err="1" smtClean="0">
                <a:solidFill>
                  <a:schemeClr val="accent5"/>
                </a:solidFill>
              </a:rPr>
              <a:t>njoftimi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publikohet</a:t>
            </a:r>
            <a:r>
              <a:rPr lang="en-US" sz="1600" b="1" dirty="0" smtClean="0">
                <a:solidFill>
                  <a:schemeClr val="accent5"/>
                </a:solidFill>
              </a:rPr>
              <a:t>.</a:t>
            </a:r>
            <a:endParaRPr lang="en-US" sz="1600" b="1" dirty="0">
              <a:solidFill>
                <a:schemeClr val="accent5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61059" y="1681325"/>
            <a:ext cx="11892396" cy="505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93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6864" y="2483427"/>
            <a:ext cx="10768445" cy="1101438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7200" b="1" dirty="0"/>
              <a:t>ADMINISTRIMI I LLOGARISË</a:t>
            </a:r>
            <a:endParaRPr lang="en-US" sz="72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1"/>
            <a:ext cx="12192000" cy="85717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 vert="horz" wrap="none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/>
              <a:t>         </a:t>
            </a:r>
            <a:endParaRPr lang="en-US" sz="3600" b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6000822"/>
            <a:ext cx="12192000" cy="85717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 vert="horz" wrap="none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/>
              <a:t>        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30595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85717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 vert="horz" wrap="none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600" b="1" dirty="0"/>
              <a:t>ZHVILLIMI </a:t>
            </a:r>
            <a:r>
              <a:rPr lang="en-US" sz="3600" b="1" dirty="0" smtClean="0"/>
              <a:t> I  PROCEDURËS  SË  PROKURIMIT</a:t>
            </a:r>
            <a:endParaRPr lang="en-US" sz="3600" b="1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1059" y="1000648"/>
            <a:ext cx="9845386" cy="40004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 smtClean="0">
                <a:solidFill>
                  <a:schemeClr val="accent5"/>
                </a:solidFill>
              </a:rPr>
              <a:t>Permes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butonit</a:t>
            </a:r>
            <a:r>
              <a:rPr lang="en-US" sz="1600" b="1" dirty="0" smtClean="0">
                <a:solidFill>
                  <a:schemeClr val="accent5"/>
                </a:solidFill>
              </a:rPr>
              <a:t> “</a:t>
            </a:r>
            <a:r>
              <a:rPr lang="en-US" sz="1600" b="1" dirty="0" err="1" smtClean="0">
                <a:solidFill>
                  <a:schemeClr val="accent5"/>
                </a:solidFill>
              </a:rPr>
              <a:t>Krijo</a:t>
            </a:r>
            <a:r>
              <a:rPr lang="en-US" sz="1600" b="1" dirty="0" smtClean="0">
                <a:solidFill>
                  <a:schemeClr val="accent5"/>
                </a:solidFill>
              </a:rPr>
              <a:t>” </a:t>
            </a:r>
            <a:r>
              <a:rPr lang="en-US" sz="1600" b="1" dirty="0" err="1" smtClean="0">
                <a:solidFill>
                  <a:schemeClr val="accent5"/>
                </a:solidFill>
              </a:rPr>
              <a:t>krijohet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deklarata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smtClean="0">
                <a:solidFill>
                  <a:schemeClr val="accent5"/>
                </a:solidFill>
              </a:rPr>
              <a:t>e </a:t>
            </a:r>
            <a:r>
              <a:rPr lang="en-US" sz="1600" b="1" dirty="0" err="1" smtClean="0">
                <a:solidFill>
                  <a:schemeClr val="accent5"/>
                </a:solidFill>
              </a:rPr>
              <a:t>nevojave</a:t>
            </a:r>
            <a:endParaRPr lang="en-US" sz="1600" b="1" dirty="0">
              <a:solidFill>
                <a:schemeClr val="accent5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61058" y="1544167"/>
            <a:ext cx="11882005" cy="5189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07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85717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 vert="horz" wrap="none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600" b="1" dirty="0"/>
              <a:t>ZHVILLIMI </a:t>
            </a:r>
            <a:r>
              <a:rPr lang="en-US" sz="3600" b="1" dirty="0" smtClean="0"/>
              <a:t> I  PROCEDURËS  SË  PROKURIMIT</a:t>
            </a:r>
            <a:endParaRPr lang="en-US" sz="3600" b="1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1059" y="1000648"/>
            <a:ext cx="6260524" cy="402125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>
                <a:solidFill>
                  <a:schemeClr val="accent5"/>
                </a:solidFill>
              </a:rPr>
              <a:t>P</a:t>
            </a:r>
            <a:r>
              <a:rPr lang="en-US" sz="1600" b="1" dirty="0" err="1" smtClean="0">
                <a:solidFill>
                  <a:schemeClr val="accent5"/>
                </a:solidFill>
              </a:rPr>
              <a:t>astaj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duhet</a:t>
            </a:r>
            <a:r>
              <a:rPr lang="en-US" sz="1600" b="1" dirty="0">
                <a:solidFill>
                  <a:schemeClr val="accent5"/>
                </a:solidFill>
              </a:rPr>
              <a:t> ta </a:t>
            </a:r>
            <a:r>
              <a:rPr lang="en-US" sz="1600" b="1" dirty="0" err="1">
                <a:solidFill>
                  <a:schemeClr val="accent5"/>
                </a:solidFill>
              </a:rPr>
              <a:t>shkarkoni</a:t>
            </a:r>
            <a:r>
              <a:rPr lang="en-US" sz="1600" b="1" dirty="0">
                <a:solidFill>
                  <a:schemeClr val="accent5"/>
                </a:solidFill>
              </a:rPr>
              <a:t> ta </a:t>
            </a:r>
            <a:r>
              <a:rPr lang="en-US" sz="1600" b="1" dirty="0" err="1">
                <a:solidFill>
                  <a:schemeClr val="accent5"/>
                </a:solidFill>
              </a:rPr>
              <a:t>nenshkruani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dhe</a:t>
            </a:r>
            <a:r>
              <a:rPr lang="en-US" sz="1600" b="1" dirty="0">
                <a:solidFill>
                  <a:schemeClr val="accent5"/>
                </a:solidFill>
              </a:rPr>
              <a:t> ta </a:t>
            </a:r>
            <a:r>
              <a:rPr lang="en-US" sz="1600" b="1" dirty="0" err="1">
                <a:solidFill>
                  <a:schemeClr val="accent5"/>
                </a:solidFill>
              </a:rPr>
              <a:t>vendosni</a:t>
            </a:r>
            <a:r>
              <a:rPr lang="en-US" sz="1600" b="1" dirty="0">
                <a:solidFill>
                  <a:schemeClr val="accent5"/>
                </a:solidFill>
              </a:rPr>
              <a:t> ne </a:t>
            </a:r>
            <a:r>
              <a:rPr lang="en-US" sz="1600" b="1" dirty="0" err="1">
                <a:solidFill>
                  <a:schemeClr val="accent5"/>
                </a:solidFill>
              </a:rPr>
              <a:t>sistem</a:t>
            </a:r>
            <a:r>
              <a:rPr lang="en-US" sz="1600" b="1" dirty="0">
                <a:solidFill>
                  <a:schemeClr val="accent5"/>
                </a:solidFill>
              </a:rPr>
              <a:t>.</a:t>
            </a: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61058" y="1546243"/>
            <a:ext cx="11913177" cy="517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0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85717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 vert="horz" wrap="none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600" b="1" dirty="0"/>
              <a:t>ZHVILLIMI </a:t>
            </a:r>
            <a:r>
              <a:rPr lang="en-US" sz="3600" b="1" dirty="0" smtClean="0"/>
              <a:t> I  PROCEDURËS  SË  PROKURIMIT</a:t>
            </a:r>
            <a:endParaRPr lang="en-US" sz="3600" b="1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1059" y="1000648"/>
            <a:ext cx="4452505" cy="40004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>
                <a:solidFill>
                  <a:schemeClr val="accent5"/>
                </a:solidFill>
              </a:rPr>
              <a:t>Permes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butonit</a:t>
            </a:r>
            <a:r>
              <a:rPr lang="en-US" sz="1600" b="1" dirty="0">
                <a:solidFill>
                  <a:schemeClr val="accent5"/>
                </a:solidFill>
              </a:rPr>
              <a:t> “</a:t>
            </a:r>
            <a:r>
              <a:rPr lang="en-US" sz="1600" b="1" dirty="0" err="1">
                <a:solidFill>
                  <a:schemeClr val="accent5"/>
                </a:solidFill>
              </a:rPr>
              <a:t>Krijo</a:t>
            </a:r>
            <a:r>
              <a:rPr lang="en-US" sz="1600" b="1" dirty="0">
                <a:solidFill>
                  <a:schemeClr val="accent5"/>
                </a:solidFill>
              </a:rPr>
              <a:t>” </a:t>
            </a:r>
            <a:r>
              <a:rPr lang="en-US" sz="1600" b="1" dirty="0" err="1" smtClean="0">
                <a:solidFill>
                  <a:schemeClr val="accent5"/>
                </a:solidFill>
              </a:rPr>
              <a:t>krijo</a:t>
            </a:r>
            <a:r>
              <a:rPr lang="sq-AL" sz="1600" b="1" dirty="0" smtClean="0">
                <a:solidFill>
                  <a:schemeClr val="accent5"/>
                </a:solidFill>
              </a:rPr>
              <a:t>j</a:t>
            </a:r>
            <a:r>
              <a:rPr lang="en-US" sz="1600" b="1" dirty="0" smtClean="0">
                <a:solidFill>
                  <a:schemeClr val="accent5"/>
                </a:solidFill>
              </a:rPr>
              <a:t>m </a:t>
            </a:r>
            <a:r>
              <a:rPr lang="en-US" sz="1600" b="1" dirty="0" err="1">
                <a:solidFill>
                  <a:schemeClr val="accent5"/>
                </a:solidFill>
              </a:rPr>
              <a:t>Dosjen</a:t>
            </a:r>
            <a:r>
              <a:rPr lang="en-US" sz="1600" b="1" dirty="0">
                <a:solidFill>
                  <a:schemeClr val="accent5"/>
                </a:solidFill>
              </a:rPr>
              <a:t> e </a:t>
            </a:r>
            <a:r>
              <a:rPr lang="en-US" sz="1600" b="1" dirty="0" err="1" smtClean="0">
                <a:solidFill>
                  <a:schemeClr val="accent5"/>
                </a:solidFill>
              </a:rPr>
              <a:t>Tenderit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endParaRPr lang="en-US" sz="1600" b="1" dirty="0">
              <a:solidFill>
                <a:schemeClr val="accent5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61059" y="1544167"/>
            <a:ext cx="11892396" cy="5189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77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85717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 vert="horz" wrap="none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600" b="1" dirty="0"/>
              <a:t>ZHVILLIMI </a:t>
            </a:r>
            <a:r>
              <a:rPr lang="en-US" sz="3600" b="1" dirty="0" smtClean="0"/>
              <a:t> I  PROCEDURËS  SË  PROKURIMIT</a:t>
            </a:r>
            <a:endParaRPr lang="en-US" sz="3600" b="1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1058" y="1000648"/>
            <a:ext cx="8525741" cy="40004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chemeClr val="accent5"/>
                </a:solidFill>
              </a:rPr>
              <a:t>E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shkarkojm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dosjen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dhe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i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bejm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te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gjitha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ndryshimet</a:t>
            </a:r>
            <a:r>
              <a:rPr lang="en-US" sz="1600" b="1" dirty="0">
                <a:solidFill>
                  <a:schemeClr val="accent5"/>
                </a:solidFill>
              </a:rPr>
              <a:t> e </a:t>
            </a:r>
            <a:r>
              <a:rPr lang="en-US" sz="1600" b="1" dirty="0" err="1">
                <a:solidFill>
                  <a:schemeClr val="accent5"/>
                </a:solidFill>
              </a:rPr>
              <a:t>nevojshe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pastaj</a:t>
            </a:r>
            <a:r>
              <a:rPr lang="en-US" sz="1600" b="1" dirty="0">
                <a:solidFill>
                  <a:schemeClr val="accent5"/>
                </a:solidFill>
              </a:rPr>
              <a:t> e </a:t>
            </a:r>
            <a:r>
              <a:rPr lang="en-US" sz="1600" b="1" dirty="0" err="1">
                <a:solidFill>
                  <a:schemeClr val="accent5"/>
                </a:solidFill>
              </a:rPr>
              <a:t>ngritim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prap</a:t>
            </a:r>
            <a:r>
              <a:rPr lang="en-US" sz="1600" b="1" dirty="0">
                <a:solidFill>
                  <a:schemeClr val="accent5"/>
                </a:solidFill>
              </a:rPr>
              <a:t> ne </a:t>
            </a:r>
            <a:r>
              <a:rPr lang="en-US" sz="1600" b="1" dirty="0" err="1">
                <a:solidFill>
                  <a:schemeClr val="accent5"/>
                </a:solidFill>
              </a:rPr>
              <a:t>sistem</a:t>
            </a:r>
            <a:r>
              <a:rPr lang="en-US" sz="1600" b="1" dirty="0">
                <a:solidFill>
                  <a:schemeClr val="accent5"/>
                </a:solidFill>
              </a:rPr>
              <a:t>.</a:t>
            </a: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61059" y="1544166"/>
            <a:ext cx="11892396" cy="517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73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85717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 vert="horz" wrap="none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600" b="1" dirty="0"/>
              <a:t>ZHVILLIMI </a:t>
            </a:r>
            <a:r>
              <a:rPr lang="en-US" sz="3600" b="1" dirty="0" smtClean="0"/>
              <a:t> I  PROCEDURËS  SË  PROKURIMIT</a:t>
            </a:r>
            <a:endParaRPr lang="en-US" sz="3600" b="1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1058" y="1000648"/>
            <a:ext cx="3423805" cy="40004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 smtClean="0">
                <a:solidFill>
                  <a:schemeClr val="accent5"/>
                </a:solidFill>
              </a:rPr>
              <a:t>Vendosim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nese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eshte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ankand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publik</a:t>
            </a:r>
            <a:r>
              <a:rPr lang="en-US" sz="1600" b="1" dirty="0" smtClean="0">
                <a:solidFill>
                  <a:schemeClr val="accent5"/>
                </a:solidFill>
              </a:rPr>
              <a:t>.</a:t>
            </a:r>
            <a:endParaRPr lang="en-US" sz="1600" b="1" dirty="0">
              <a:solidFill>
                <a:schemeClr val="accent5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61059" y="1544167"/>
            <a:ext cx="11892396" cy="516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78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85717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 vert="horz" wrap="none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600" b="1" dirty="0"/>
              <a:t>ZHVILLIMI </a:t>
            </a:r>
            <a:r>
              <a:rPr lang="en-US" sz="3600" b="1" dirty="0" smtClean="0"/>
              <a:t> I  PROCEDURËS  SË  PROKURIMIT</a:t>
            </a:r>
            <a:endParaRPr lang="en-US" sz="3600" b="1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1059" y="1000648"/>
            <a:ext cx="3299114" cy="40004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 smtClean="0">
                <a:solidFill>
                  <a:schemeClr val="accent5"/>
                </a:solidFill>
              </a:rPr>
              <a:t>Zgjedhim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anetarin</a:t>
            </a:r>
            <a:r>
              <a:rPr lang="en-US" sz="1600" b="1" dirty="0" smtClean="0">
                <a:solidFill>
                  <a:schemeClr val="accent5"/>
                </a:solidFill>
              </a:rPr>
              <a:t> e pare </a:t>
            </a:r>
            <a:r>
              <a:rPr lang="en-US" sz="1600" b="1" dirty="0" err="1" smtClean="0">
                <a:solidFill>
                  <a:schemeClr val="accent5"/>
                </a:solidFill>
              </a:rPr>
              <a:t>te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hapjes</a:t>
            </a:r>
            <a:r>
              <a:rPr lang="en-US" sz="1600" b="1" dirty="0" smtClean="0">
                <a:solidFill>
                  <a:schemeClr val="accent5"/>
                </a:solidFill>
              </a:rPr>
              <a:t>.</a:t>
            </a:r>
            <a:endParaRPr lang="en-US" sz="1600" b="1" dirty="0">
              <a:solidFill>
                <a:schemeClr val="accent5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61059" y="1544167"/>
            <a:ext cx="11892396" cy="517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54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85717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 vert="horz" wrap="none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600" b="1" dirty="0"/>
              <a:t>ZHVILLIMI </a:t>
            </a:r>
            <a:r>
              <a:rPr lang="en-US" sz="3600" b="1" dirty="0" smtClean="0"/>
              <a:t> I  PROCEDURËS  SË  PROKURIMIT</a:t>
            </a:r>
            <a:endParaRPr lang="en-US" sz="3600" b="1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1059" y="1000648"/>
            <a:ext cx="6177396" cy="40004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 smtClean="0">
                <a:solidFill>
                  <a:schemeClr val="accent5"/>
                </a:solidFill>
              </a:rPr>
              <a:t>Pasi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kemi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zgjedhur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dy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anetaret</a:t>
            </a:r>
            <a:r>
              <a:rPr lang="en-US" sz="1600" b="1" dirty="0" smtClean="0">
                <a:solidFill>
                  <a:schemeClr val="accent5"/>
                </a:solidFill>
              </a:rPr>
              <a:t> e </a:t>
            </a:r>
            <a:r>
              <a:rPr lang="en-US" sz="1600" b="1" dirty="0" err="1" smtClean="0">
                <a:solidFill>
                  <a:schemeClr val="accent5"/>
                </a:solidFill>
              </a:rPr>
              <a:t>hapjes</a:t>
            </a:r>
            <a:r>
              <a:rPr lang="en-US" sz="1600" b="1" dirty="0" smtClean="0">
                <a:solidFill>
                  <a:schemeClr val="accent5"/>
                </a:solidFill>
              </a:rPr>
              <a:t>, shtypim “</a:t>
            </a:r>
            <a:r>
              <a:rPr lang="en-US" sz="1600" b="1" dirty="0" err="1" smtClean="0">
                <a:solidFill>
                  <a:schemeClr val="accent5"/>
                </a:solidFill>
              </a:rPr>
              <a:t>Ruaj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dhe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vazhdo</a:t>
            </a:r>
            <a:r>
              <a:rPr lang="en-US" sz="1600" b="1" dirty="0" smtClean="0">
                <a:solidFill>
                  <a:schemeClr val="accent5"/>
                </a:solidFill>
              </a:rPr>
              <a:t>”</a:t>
            </a:r>
            <a:endParaRPr lang="en-US" sz="1600" b="1" dirty="0">
              <a:solidFill>
                <a:schemeClr val="accent5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61059" y="1544167"/>
            <a:ext cx="11892396" cy="5189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25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85717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 vert="horz" wrap="none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600" b="1" dirty="0"/>
              <a:t>ZHVILLIMI </a:t>
            </a:r>
            <a:r>
              <a:rPr lang="en-US" sz="3600" b="1" dirty="0" smtClean="0"/>
              <a:t> I  PROCEDURËS  SË  PROKURIMIT</a:t>
            </a:r>
            <a:endParaRPr lang="en-US" sz="3600" b="1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1058" y="1000648"/>
            <a:ext cx="8276359" cy="40004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 smtClean="0">
                <a:solidFill>
                  <a:schemeClr val="accent5"/>
                </a:solidFill>
              </a:rPr>
              <a:t>Permes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butonit</a:t>
            </a:r>
            <a:r>
              <a:rPr lang="en-US" sz="1600" b="1" dirty="0" smtClean="0">
                <a:solidFill>
                  <a:schemeClr val="accent5"/>
                </a:solidFill>
              </a:rPr>
              <a:t> “</a:t>
            </a:r>
            <a:r>
              <a:rPr lang="en-US" sz="1600" b="1" dirty="0" err="1" smtClean="0">
                <a:solidFill>
                  <a:schemeClr val="accent5"/>
                </a:solidFill>
              </a:rPr>
              <a:t>Krijo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dhe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dergo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çelësat</a:t>
            </a:r>
            <a:r>
              <a:rPr lang="en-US" sz="1600" b="1" dirty="0" smtClean="0">
                <a:solidFill>
                  <a:schemeClr val="accent5"/>
                </a:solidFill>
              </a:rPr>
              <a:t>” </a:t>
            </a:r>
            <a:r>
              <a:rPr lang="en-US" sz="1600" b="1" dirty="0" err="1" smtClean="0">
                <a:solidFill>
                  <a:schemeClr val="accent5"/>
                </a:solidFill>
              </a:rPr>
              <a:t>Anetareve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te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hapjes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ju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dergohen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çelësat</a:t>
            </a:r>
            <a:r>
              <a:rPr lang="en-US" sz="1600" b="1" dirty="0" smtClean="0">
                <a:solidFill>
                  <a:schemeClr val="accent5"/>
                </a:solidFill>
              </a:rPr>
              <a:t> per </a:t>
            </a:r>
            <a:r>
              <a:rPr lang="en-US" sz="1600" b="1" dirty="0" err="1" smtClean="0">
                <a:solidFill>
                  <a:schemeClr val="accent5"/>
                </a:solidFill>
              </a:rPr>
              <a:t>hapje</a:t>
            </a:r>
            <a:r>
              <a:rPr lang="en-US" sz="1600" b="1" dirty="0" smtClean="0">
                <a:solidFill>
                  <a:schemeClr val="accent5"/>
                </a:solidFill>
              </a:rPr>
              <a:t>.</a:t>
            </a:r>
            <a:endParaRPr lang="en-US" sz="1600" b="1" dirty="0">
              <a:solidFill>
                <a:schemeClr val="accent5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61059" y="1544166"/>
            <a:ext cx="11902786" cy="517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6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85717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 vert="horz" wrap="none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600" b="1" dirty="0"/>
              <a:t>ZHVILLIMI </a:t>
            </a:r>
            <a:r>
              <a:rPr lang="en-US" sz="3600" b="1" dirty="0" smtClean="0"/>
              <a:t> I  PROCEDURËS  SË  PROKURIMIT</a:t>
            </a:r>
            <a:endParaRPr lang="en-US" sz="3600" b="1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1059" y="1000648"/>
            <a:ext cx="6291696" cy="40004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>
                <a:solidFill>
                  <a:schemeClr val="accent5"/>
                </a:solidFill>
              </a:rPr>
              <a:t>Shfaqet edhe mesazhi qe ju janë dërguar çelësat anëtareve te hapjes.</a:t>
            </a:r>
            <a:endParaRPr lang="en-US" sz="1600" b="1" dirty="0">
              <a:solidFill>
                <a:schemeClr val="accent5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61059" y="1544167"/>
            <a:ext cx="11902786" cy="5189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17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85717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 vert="horz" wrap="none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600" b="1" dirty="0"/>
              <a:t>ZHVILLIMI </a:t>
            </a:r>
            <a:r>
              <a:rPr lang="en-US" sz="3600" b="1" dirty="0" smtClean="0"/>
              <a:t> I  PROCEDURËS  SË  PROKURIMIT</a:t>
            </a:r>
            <a:endParaRPr lang="en-US" sz="3600" b="1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1059" y="1000648"/>
            <a:ext cx="4307032" cy="40004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>
                <a:solidFill>
                  <a:schemeClr val="accent5"/>
                </a:solidFill>
              </a:rPr>
              <a:t>Rasti</a:t>
            </a:r>
            <a:r>
              <a:rPr lang="en-US" sz="1600" b="1" dirty="0">
                <a:solidFill>
                  <a:schemeClr val="accent5"/>
                </a:solidFill>
              </a:rPr>
              <a:t> I: </a:t>
            </a:r>
            <a:r>
              <a:rPr lang="en-US" sz="1600" b="1" dirty="0" err="1">
                <a:solidFill>
                  <a:schemeClr val="accent5"/>
                </a:solidFill>
              </a:rPr>
              <a:t>Këtu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vendosim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përshkrimin</a:t>
            </a:r>
            <a:r>
              <a:rPr lang="en-US" sz="1600" b="1" dirty="0">
                <a:solidFill>
                  <a:schemeClr val="accent5"/>
                </a:solidFill>
              </a:rPr>
              <a:t> e </a:t>
            </a:r>
            <a:r>
              <a:rPr lang="en-US" sz="1600" b="1" dirty="0" err="1">
                <a:solidFill>
                  <a:schemeClr val="accent5"/>
                </a:solidFill>
              </a:rPr>
              <a:t>çmimeve</a:t>
            </a:r>
            <a:r>
              <a:rPr lang="en-US" sz="1600" b="1" dirty="0">
                <a:solidFill>
                  <a:schemeClr val="accent5"/>
                </a:solidFill>
              </a:rPr>
              <a:t>.</a:t>
            </a: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61059" y="1544167"/>
            <a:ext cx="11902786" cy="5189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54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85717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 vert="horz" wrap="none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600" b="1" dirty="0"/>
              <a:t>ADMINISTRIMI I LLOGARISË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1059" y="1000648"/>
            <a:ext cx="6260523" cy="40004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smtClean="0">
                <a:solidFill>
                  <a:schemeClr val="accent5"/>
                </a:solidFill>
              </a:rPr>
              <a:t>Ne </a:t>
            </a:r>
            <a:r>
              <a:rPr lang="en-US" sz="1600" b="1" dirty="0" err="1" smtClean="0">
                <a:solidFill>
                  <a:schemeClr val="accent5"/>
                </a:solidFill>
              </a:rPr>
              <a:t>anen</a:t>
            </a:r>
            <a:r>
              <a:rPr lang="en-US" sz="1600" b="1" dirty="0" smtClean="0">
                <a:solidFill>
                  <a:schemeClr val="accent5"/>
                </a:solidFill>
              </a:rPr>
              <a:t> e </a:t>
            </a:r>
            <a:r>
              <a:rPr lang="en-US" sz="1600" b="1" dirty="0" err="1" smtClean="0">
                <a:solidFill>
                  <a:schemeClr val="accent5"/>
                </a:solidFill>
              </a:rPr>
              <a:t>majt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i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kemi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menyt</a:t>
            </a:r>
            <a:r>
              <a:rPr lang="en-US" sz="1600" b="1" dirty="0" smtClean="0">
                <a:solidFill>
                  <a:schemeClr val="accent5"/>
                </a:solidFill>
              </a:rPr>
              <a:t>, </a:t>
            </a:r>
            <a:r>
              <a:rPr lang="en-US" sz="1600" b="1" dirty="0" err="1" smtClean="0">
                <a:solidFill>
                  <a:schemeClr val="accent5"/>
                </a:solidFill>
              </a:rPr>
              <a:t>te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cilat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shfrytezuesi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i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ka</a:t>
            </a:r>
            <a:r>
              <a:rPr lang="en-US" sz="1600" b="1" dirty="0" smtClean="0">
                <a:solidFill>
                  <a:schemeClr val="accent5"/>
                </a:solidFill>
              </a:rPr>
              <a:t> ne </a:t>
            </a:r>
            <a:r>
              <a:rPr lang="en-US" sz="1600" b="1" dirty="0" err="1" smtClean="0">
                <a:solidFill>
                  <a:schemeClr val="accent5"/>
                </a:solidFill>
              </a:rPr>
              <a:t>dispoziciom</a:t>
            </a:r>
            <a:r>
              <a:rPr lang="en-US" sz="1600" b="1" dirty="0" smtClean="0">
                <a:solidFill>
                  <a:schemeClr val="accent5"/>
                </a:solidFill>
              </a:rPr>
              <a:t>. </a:t>
            </a:r>
            <a:endParaRPr lang="en-US" sz="1600" b="1" dirty="0">
              <a:solidFill>
                <a:schemeClr val="accent5"/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161059" y="1544167"/>
            <a:ext cx="11892396" cy="516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65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85717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 vert="horz" wrap="none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600" b="1" dirty="0"/>
              <a:t>ZHVILLIMI </a:t>
            </a:r>
            <a:r>
              <a:rPr lang="en-US" sz="3600" b="1" dirty="0" smtClean="0"/>
              <a:t> I  PROCEDURËS  SË  PROKURIMIT</a:t>
            </a:r>
            <a:endParaRPr lang="en-US" sz="3600" b="1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1059" y="1000648"/>
            <a:ext cx="5522768" cy="40004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>
                <a:solidFill>
                  <a:schemeClr val="accent5"/>
                </a:solidFill>
              </a:rPr>
              <a:t>Rasti</a:t>
            </a:r>
            <a:r>
              <a:rPr lang="en-US" sz="1600" b="1" dirty="0">
                <a:solidFill>
                  <a:schemeClr val="accent5"/>
                </a:solidFill>
              </a:rPr>
              <a:t> I: </a:t>
            </a:r>
            <a:r>
              <a:rPr lang="sq-AL" sz="1600" b="1" dirty="0" smtClean="0">
                <a:solidFill>
                  <a:schemeClr val="accent5"/>
                </a:solidFill>
              </a:rPr>
              <a:t>Përshkrimi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i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sq-AL" sz="1600" b="1" dirty="0" smtClean="0">
                <a:solidFill>
                  <a:schemeClr val="accent5"/>
                </a:solidFill>
              </a:rPr>
              <a:t>çmimeve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sq-AL" sz="1600" b="1" dirty="0" smtClean="0">
                <a:solidFill>
                  <a:schemeClr val="accent5"/>
                </a:solidFill>
              </a:rPr>
              <a:t>duhet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të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sq-AL" sz="1600" b="1" dirty="0" smtClean="0">
                <a:solidFill>
                  <a:schemeClr val="accent5"/>
                </a:solidFill>
              </a:rPr>
              <a:t>vendoset</a:t>
            </a:r>
            <a:r>
              <a:rPr lang="en-US" sz="1600" b="1" dirty="0" smtClean="0">
                <a:solidFill>
                  <a:schemeClr val="accent5"/>
                </a:solidFill>
              </a:rPr>
              <a:t> ne tri </a:t>
            </a:r>
            <a:r>
              <a:rPr lang="sq-AL" sz="1600" b="1" dirty="0" smtClean="0">
                <a:solidFill>
                  <a:schemeClr val="accent5"/>
                </a:solidFill>
              </a:rPr>
              <a:t>gjuhet</a:t>
            </a:r>
            <a:r>
              <a:rPr lang="en-US" sz="1600" b="1" dirty="0" smtClean="0">
                <a:solidFill>
                  <a:schemeClr val="accent5"/>
                </a:solidFill>
              </a:rPr>
              <a:t>.</a:t>
            </a:r>
            <a:endParaRPr lang="en-US" sz="1600" b="1" dirty="0">
              <a:solidFill>
                <a:schemeClr val="accent5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61059" y="1544167"/>
            <a:ext cx="11892396" cy="5189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5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85717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 vert="horz" wrap="none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600" b="1" dirty="0"/>
              <a:t>ZHVILLIMI </a:t>
            </a:r>
            <a:r>
              <a:rPr lang="en-US" sz="3600" b="1" dirty="0" smtClean="0"/>
              <a:t> I  PROCEDURËS  SË  PROKURIMIT</a:t>
            </a:r>
            <a:endParaRPr lang="en-US" sz="3600" b="1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1058" y="1000648"/>
            <a:ext cx="7860723" cy="40004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 smtClean="0">
                <a:solidFill>
                  <a:schemeClr val="accent5"/>
                </a:solidFill>
              </a:rPr>
              <a:t>Rasti</a:t>
            </a:r>
            <a:r>
              <a:rPr lang="en-US" sz="1600" b="1" dirty="0" smtClean="0">
                <a:solidFill>
                  <a:schemeClr val="accent5"/>
                </a:solidFill>
              </a:rPr>
              <a:t> II: Ne </a:t>
            </a:r>
            <a:r>
              <a:rPr lang="sq-AL" sz="1600" b="1" dirty="0" smtClean="0">
                <a:solidFill>
                  <a:schemeClr val="accent5"/>
                </a:solidFill>
              </a:rPr>
              <a:t>ketë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rast</a:t>
            </a:r>
            <a:r>
              <a:rPr lang="en-US" sz="1600" b="1" dirty="0" smtClean="0">
                <a:solidFill>
                  <a:schemeClr val="accent5"/>
                </a:solidFill>
              </a:rPr>
              <a:t> ne </a:t>
            </a:r>
            <a:r>
              <a:rPr lang="sq-AL" sz="1600" b="1" dirty="0" smtClean="0">
                <a:solidFill>
                  <a:schemeClr val="accent5"/>
                </a:solidFill>
              </a:rPr>
              <a:t>dëshirojmë</a:t>
            </a:r>
            <a:r>
              <a:rPr lang="en-US" sz="1600" b="1" dirty="0" smtClean="0">
                <a:solidFill>
                  <a:schemeClr val="accent5"/>
                </a:solidFill>
              </a:rPr>
              <a:t> ta </a:t>
            </a:r>
            <a:r>
              <a:rPr lang="sq-AL" sz="1600" b="1" dirty="0" smtClean="0">
                <a:solidFill>
                  <a:schemeClr val="accent5"/>
                </a:solidFill>
              </a:rPr>
              <a:t>përdorim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sq-AL" sz="1600" b="1" dirty="0" smtClean="0">
                <a:solidFill>
                  <a:schemeClr val="accent5"/>
                </a:solidFill>
              </a:rPr>
              <a:t>formularin</a:t>
            </a:r>
            <a:r>
              <a:rPr lang="en-US" sz="1600" b="1" dirty="0" smtClean="0">
                <a:solidFill>
                  <a:schemeClr val="accent5"/>
                </a:solidFill>
              </a:rPr>
              <a:t> e </a:t>
            </a:r>
            <a:r>
              <a:rPr lang="sq-AL" sz="1600" b="1" dirty="0" smtClean="0">
                <a:solidFill>
                  <a:schemeClr val="accent5"/>
                </a:solidFill>
              </a:rPr>
              <a:t>gatshëm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të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sq-AL" sz="1600" b="1" dirty="0" smtClean="0">
                <a:solidFill>
                  <a:schemeClr val="accent5"/>
                </a:solidFill>
              </a:rPr>
              <a:t>punuar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nga</a:t>
            </a:r>
            <a:r>
              <a:rPr lang="en-US" sz="1600" b="1" dirty="0" smtClean="0">
                <a:solidFill>
                  <a:schemeClr val="accent5"/>
                </a:solidFill>
              </a:rPr>
              <a:t> AK.</a:t>
            </a:r>
            <a:endParaRPr lang="en-US" sz="1600" b="1" dirty="0">
              <a:solidFill>
                <a:schemeClr val="accent5"/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161059" y="1544167"/>
            <a:ext cx="11871614" cy="516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55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85717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 vert="horz" wrap="none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600" b="1" dirty="0"/>
              <a:t>ZHVILLIMI </a:t>
            </a:r>
            <a:r>
              <a:rPr lang="en-US" sz="3600" b="1" dirty="0" smtClean="0"/>
              <a:t> I  PROCEDURËS  SË  PROKURIMIT</a:t>
            </a:r>
            <a:endParaRPr lang="en-US" sz="3600" b="1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1059" y="1000648"/>
            <a:ext cx="5075959" cy="40004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 smtClean="0">
                <a:solidFill>
                  <a:schemeClr val="accent5"/>
                </a:solidFill>
              </a:rPr>
              <a:t>Rasti</a:t>
            </a:r>
            <a:r>
              <a:rPr lang="en-US" sz="1600" b="1" dirty="0" smtClean="0">
                <a:solidFill>
                  <a:schemeClr val="accent5"/>
                </a:solidFill>
              </a:rPr>
              <a:t> II: </a:t>
            </a:r>
            <a:r>
              <a:rPr lang="sq-AL" sz="1600" b="1" dirty="0" smtClean="0">
                <a:solidFill>
                  <a:schemeClr val="accent5"/>
                </a:solidFill>
              </a:rPr>
              <a:t>Këtu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sq-AL" sz="1600" b="1" dirty="0" smtClean="0">
                <a:solidFill>
                  <a:schemeClr val="accent5"/>
                </a:solidFill>
              </a:rPr>
              <a:t>vendosim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sq-AL" sz="1600" b="1" dirty="0" smtClean="0">
                <a:solidFill>
                  <a:schemeClr val="accent5"/>
                </a:solidFill>
              </a:rPr>
              <a:t>shabllonin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ku</a:t>
            </a:r>
            <a:r>
              <a:rPr lang="en-US" sz="1600" b="1" dirty="0" smtClean="0">
                <a:solidFill>
                  <a:schemeClr val="accent5"/>
                </a:solidFill>
              </a:rPr>
              <a:t> e </a:t>
            </a:r>
            <a:r>
              <a:rPr lang="en-US" sz="1600" b="1" dirty="0" err="1" smtClean="0">
                <a:solidFill>
                  <a:schemeClr val="accent5"/>
                </a:solidFill>
              </a:rPr>
              <a:t>kemi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sq-AL" sz="1600" b="1" dirty="0" smtClean="0">
                <a:solidFill>
                  <a:schemeClr val="accent5"/>
                </a:solidFill>
              </a:rPr>
              <a:t>përgatitur</a:t>
            </a:r>
            <a:r>
              <a:rPr lang="en-US" sz="1600" b="1" dirty="0" smtClean="0">
                <a:solidFill>
                  <a:schemeClr val="accent5"/>
                </a:solidFill>
              </a:rPr>
              <a:t>.</a:t>
            </a:r>
            <a:endParaRPr lang="en-US" sz="1600" b="1" dirty="0">
              <a:solidFill>
                <a:schemeClr val="accent5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61058" y="1544166"/>
            <a:ext cx="11861223" cy="5126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65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85717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 vert="horz" wrap="none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600" b="1" dirty="0"/>
              <a:t>ZHVILLIMI </a:t>
            </a:r>
            <a:r>
              <a:rPr lang="en-US" sz="3600" b="1" dirty="0" smtClean="0"/>
              <a:t> I  PROCEDURËS  SË  PROKURIMIT</a:t>
            </a:r>
            <a:endParaRPr lang="en-US" sz="3600" b="1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1058" y="1000648"/>
            <a:ext cx="7517823" cy="40004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sq-AL" sz="1600" b="1" dirty="0" smtClean="0">
                <a:solidFill>
                  <a:schemeClr val="accent5"/>
                </a:solidFill>
              </a:rPr>
              <a:t>Rasti</a:t>
            </a:r>
            <a:r>
              <a:rPr lang="en-US" sz="1600" b="1" dirty="0" smtClean="0">
                <a:solidFill>
                  <a:schemeClr val="accent5"/>
                </a:solidFill>
              </a:rPr>
              <a:t> II: </a:t>
            </a:r>
            <a:r>
              <a:rPr lang="en-US" sz="1600" b="1" dirty="0" err="1" smtClean="0">
                <a:solidFill>
                  <a:schemeClr val="accent5"/>
                </a:solidFill>
              </a:rPr>
              <a:t>Këtu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sq-AL" sz="1600" b="1" dirty="0" smtClean="0">
                <a:solidFill>
                  <a:schemeClr val="accent5"/>
                </a:solidFill>
              </a:rPr>
              <a:t>vendosim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sq-AL" sz="1600" b="1" dirty="0" smtClean="0">
                <a:solidFill>
                  <a:schemeClr val="accent5"/>
                </a:solidFill>
              </a:rPr>
              <a:t>shabllonin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ku</a:t>
            </a:r>
            <a:r>
              <a:rPr lang="en-US" sz="1600" b="1" dirty="0" smtClean="0">
                <a:solidFill>
                  <a:schemeClr val="accent5"/>
                </a:solidFill>
              </a:rPr>
              <a:t> e </a:t>
            </a:r>
            <a:r>
              <a:rPr lang="en-US" sz="1600" b="1" dirty="0" err="1" smtClean="0">
                <a:solidFill>
                  <a:schemeClr val="accent5"/>
                </a:solidFill>
              </a:rPr>
              <a:t>kemi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sq-AL" sz="1600" b="1" dirty="0" smtClean="0">
                <a:solidFill>
                  <a:schemeClr val="accent5"/>
                </a:solidFill>
              </a:rPr>
              <a:t>përgatitur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dhe</a:t>
            </a:r>
            <a:r>
              <a:rPr lang="en-US" sz="1600" b="1" dirty="0" smtClean="0">
                <a:solidFill>
                  <a:schemeClr val="accent5"/>
                </a:solidFill>
              </a:rPr>
              <a:t> shtypim </a:t>
            </a:r>
            <a:r>
              <a:rPr lang="sq-AL" sz="1600" b="1" dirty="0" smtClean="0">
                <a:solidFill>
                  <a:schemeClr val="accent5"/>
                </a:solidFill>
              </a:rPr>
              <a:t>butonin</a:t>
            </a:r>
            <a:r>
              <a:rPr lang="en-US" sz="1600" b="1" dirty="0" smtClean="0">
                <a:solidFill>
                  <a:schemeClr val="accent5"/>
                </a:solidFill>
              </a:rPr>
              <a:t> “</a:t>
            </a:r>
            <a:r>
              <a:rPr lang="en-US" sz="1600" b="1" dirty="0" err="1" smtClean="0">
                <a:solidFill>
                  <a:schemeClr val="accent5"/>
                </a:solidFill>
              </a:rPr>
              <a:t>Ruaj</a:t>
            </a:r>
            <a:r>
              <a:rPr lang="en-US" sz="1600" b="1" dirty="0" smtClean="0">
                <a:solidFill>
                  <a:schemeClr val="accent5"/>
                </a:solidFill>
              </a:rPr>
              <a:t>”.</a:t>
            </a:r>
            <a:endParaRPr lang="en-US" sz="1600" b="1" dirty="0">
              <a:solidFill>
                <a:schemeClr val="accent5"/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161059" y="1544167"/>
            <a:ext cx="11871614" cy="5147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25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85717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 vert="horz" wrap="none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600" b="1" dirty="0"/>
              <a:t>ZHVILLIMI </a:t>
            </a:r>
            <a:r>
              <a:rPr lang="en-US" sz="3600" b="1" dirty="0" smtClean="0"/>
              <a:t> I  PROCEDURËS  SË  PROKURIMIT</a:t>
            </a:r>
            <a:endParaRPr lang="en-US" sz="3600" b="1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1059" y="1000648"/>
            <a:ext cx="6530686" cy="40004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 smtClean="0">
                <a:solidFill>
                  <a:schemeClr val="accent5"/>
                </a:solidFill>
              </a:rPr>
              <a:t>Sistemi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pyet</a:t>
            </a:r>
            <a:r>
              <a:rPr lang="en-US" sz="1600" b="1" dirty="0" smtClean="0">
                <a:solidFill>
                  <a:schemeClr val="accent5"/>
                </a:solidFill>
              </a:rPr>
              <a:t> a </a:t>
            </a:r>
            <a:r>
              <a:rPr lang="en-US" sz="1600" b="1" dirty="0" err="1" smtClean="0">
                <a:solidFill>
                  <a:schemeClr val="accent5"/>
                </a:solidFill>
              </a:rPr>
              <a:t>deshironi</a:t>
            </a:r>
            <a:r>
              <a:rPr lang="en-US" sz="1600" b="1" dirty="0" smtClean="0">
                <a:solidFill>
                  <a:schemeClr val="accent5"/>
                </a:solidFill>
              </a:rPr>
              <a:t> ta </a:t>
            </a:r>
            <a:r>
              <a:rPr lang="en-US" sz="1600" b="1" dirty="0" err="1" smtClean="0">
                <a:solidFill>
                  <a:schemeClr val="accent5"/>
                </a:solidFill>
              </a:rPr>
              <a:t>krijoni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pershrimin</a:t>
            </a:r>
            <a:r>
              <a:rPr lang="en-US" sz="1600" b="1" dirty="0" smtClean="0">
                <a:solidFill>
                  <a:schemeClr val="accent5"/>
                </a:solidFill>
              </a:rPr>
              <a:t> e </a:t>
            </a:r>
            <a:r>
              <a:rPr lang="en-US" sz="1600" b="1" dirty="0" err="1" smtClean="0">
                <a:solidFill>
                  <a:schemeClr val="accent5"/>
                </a:solidFill>
              </a:rPr>
              <a:t>cmimeve</a:t>
            </a:r>
            <a:r>
              <a:rPr lang="en-US" sz="1600" b="1" dirty="0" smtClean="0">
                <a:solidFill>
                  <a:schemeClr val="accent5"/>
                </a:solidFill>
              </a:rPr>
              <a:t>, </a:t>
            </a:r>
            <a:r>
              <a:rPr lang="en-US" sz="1600" b="1" dirty="0" err="1" smtClean="0">
                <a:solidFill>
                  <a:schemeClr val="accent5"/>
                </a:solidFill>
              </a:rPr>
              <a:t>ju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shtypni</a:t>
            </a:r>
            <a:r>
              <a:rPr lang="en-US" sz="1600" b="1" dirty="0" smtClean="0">
                <a:solidFill>
                  <a:schemeClr val="accent5"/>
                </a:solidFill>
              </a:rPr>
              <a:t> “Po”</a:t>
            </a:r>
            <a:endParaRPr lang="en-US" sz="1600" b="1" dirty="0">
              <a:solidFill>
                <a:schemeClr val="accent5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61058" y="1544166"/>
            <a:ext cx="11882005" cy="517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0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85717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 vert="horz" wrap="none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600" b="1" dirty="0"/>
              <a:t>ZHVILLIMI </a:t>
            </a:r>
            <a:r>
              <a:rPr lang="en-US" sz="3600" b="1" dirty="0" smtClean="0"/>
              <a:t> I  PROCEDURËS  SË  PROKURIMIT</a:t>
            </a:r>
            <a:endParaRPr lang="en-US" sz="3600" b="1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1058" y="1000648"/>
            <a:ext cx="4961659" cy="40004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 smtClean="0">
                <a:solidFill>
                  <a:schemeClr val="accent5"/>
                </a:solidFill>
              </a:rPr>
              <a:t>Permes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butonit</a:t>
            </a:r>
            <a:r>
              <a:rPr lang="en-US" sz="1600" b="1" dirty="0" smtClean="0">
                <a:solidFill>
                  <a:schemeClr val="accent5"/>
                </a:solidFill>
              </a:rPr>
              <a:t> “</a:t>
            </a:r>
            <a:r>
              <a:rPr lang="en-US" sz="1600" b="1" dirty="0" err="1" smtClean="0">
                <a:solidFill>
                  <a:schemeClr val="accent5"/>
                </a:solidFill>
              </a:rPr>
              <a:t>Krijo</a:t>
            </a:r>
            <a:r>
              <a:rPr lang="en-US" sz="1600" b="1" dirty="0" smtClean="0">
                <a:solidFill>
                  <a:schemeClr val="accent5"/>
                </a:solidFill>
              </a:rPr>
              <a:t>” </a:t>
            </a:r>
            <a:r>
              <a:rPr lang="en-US" sz="1600" b="1" dirty="0" err="1" smtClean="0">
                <a:solidFill>
                  <a:schemeClr val="accent5"/>
                </a:solidFill>
              </a:rPr>
              <a:t>krijoim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Njoftimin</a:t>
            </a:r>
            <a:r>
              <a:rPr lang="en-US" sz="1600" b="1" dirty="0" smtClean="0">
                <a:solidFill>
                  <a:schemeClr val="accent5"/>
                </a:solidFill>
              </a:rPr>
              <a:t> per </a:t>
            </a:r>
            <a:r>
              <a:rPr lang="en-US" sz="1600" b="1" dirty="0" err="1" smtClean="0">
                <a:solidFill>
                  <a:schemeClr val="accent5"/>
                </a:solidFill>
              </a:rPr>
              <a:t>Kontrate</a:t>
            </a:r>
            <a:r>
              <a:rPr lang="en-US" sz="1600" b="1" dirty="0" smtClean="0">
                <a:solidFill>
                  <a:schemeClr val="accent5"/>
                </a:solidFill>
              </a:rPr>
              <a:t>.</a:t>
            </a:r>
            <a:endParaRPr lang="en-US" sz="1600" b="1" dirty="0">
              <a:solidFill>
                <a:schemeClr val="accent5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61059" y="1544167"/>
            <a:ext cx="11892396" cy="517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65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85717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 vert="horz" wrap="none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600" b="1" dirty="0"/>
              <a:t>ZHVILLIMI </a:t>
            </a:r>
            <a:r>
              <a:rPr lang="en-US" sz="3600" b="1" dirty="0" smtClean="0"/>
              <a:t> I  PROCEDURËS  SË  PROKURIMIT</a:t>
            </a:r>
            <a:endParaRPr lang="en-US" sz="3600" b="1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1058" y="1000648"/>
            <a:ext cx="8047760" cy="40004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 smtClean="0">
                <a:solidFill>
                  <a:schemeClr val="accent5"/>
                </a:solidFill>
              </a:rPr>
              <a:t>Pasi</a:t>
            </a:r>
            <a:r>
              <a:rPr lang="en-US" sz="1600" b="1" dirty="0" smtClean="0">
                <a:solidFill>
                  <a:schemeClr val="accent5"/>
                </a:solidFill>
              </a:rPr>
              <a:t> e </a:t>
            </a:r>
            <a:r>
              <a:rPr lang="en-US" sz="1600" b="1" dirty="0" err="1" smtClean="0">
                <a:solidFill>
                  <a:schemeClr val="accent5"/>
                </a:solidFill>
              </a:rPr>
              <a:t>bejm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kontrollimin</a:t>
            </a:r>
            <a:r>
              <a:rPr lang="en-US" sz="1600" b="1" dirty="0" smtClean="0">
                <a:solidFill>
                  <a:schemeClr val="accent5"/>
                </a:solidFill>
              </a:rPr>
              <a:t> e </a:t>
            </a:r>
            <a:r>
              <a:rPr lang="en-US" sz="1600" b="1" dirty="0" err="1">
                <a:solidFill>
                  <a:schemeClr val="accent5"/>
                </a:solidFill>
              </a:rPr>
              <a:t>N</a:t>
            </a:r>
            <a:r>
              <a:rPr lang="en-US" sz="1600" b="1" dirty="0" err="1" smtClean="0">
                <a:solidFill>
                  <a:schemeClr val="accent5"/>
                </a:solidFill>
              </a:rPr>
              <a:t>joftimit</a:t>
            </a:r>
            <a:r>
              <a:rPr lang="en-US" sz="1600" b="1" dirty="0" smtClean="0">
                <a:solidFill>
                  <a:schemeClr val="accent5"/>
                </a:solidFill>
              </a:rPr>
              <a:t> per </a:t>
            </a:r>
            <a:r>
              <a:rPr lang="en-US" sz="1600" b="1" dirty="0" err="1" smtClean="0">
                <a:solidFill>
                  <a:schemeClr val="accent5"/>
                </a:solidFill>
              </a:rPr>
              <a:t>Kontrate</a:t>
            </a:r>
            <a:r>
              <a:rPr lang="en-US" sz="1600" b="1" dirty="0" smtClean="0">
                <a:solidFill>
                  <a:schemeClr val="accent5"/>
                </a:solidFill>
              </a:rPr>
              <a:t>, shtypim </a:t>
            </a:r>
            <a:r>
              <a:rPr lang="en-US" sz="1600" b="1" dirty="0" err="1" smtClean="0">
                <a:solidFill>
                  <a:schemeClr val="accent5"/>
                </a:solidFill>
              </a:rPr>
              <a:t>butonin</a:t>
            </a:r>
            <a:r>
              <a:rPr lang="en-US" sz="1600" b="1" dirty="0" smtClean="0">
                <a:solidFill>
                  <a:schemeClr val="accent5"/>
                </a:solidFill>
              </a:rPr>
              <a:t> “</a:t>
            </a:r>
            <a:r>
              <a:rPr lang="en-US" sz="1600" b="1" dirty="0" err="1" smtClean="0">
                <a:solidFill>
                  <a:schemeClr val="accent5"/>
                </a:solidFill>
              </a:rPr>
              <a:t>Dergo</a:t>
            </a:r>
            <a:r>
              <a:rPr lang="en-US" sz="1600" b="1" dirty="0" smtClean="0">
                <a:solidFill>
                  <a:schemeClr val="accent5"/>
                </a:solidFill>
              </a:rPr>
              <a:t> per </a:t>
            </a:r>
            <a:r>
              <a:rPr lang="en-US" sz="1600" b="1" dirty="0" err="1" smtClean="0">
                <a:solidFill>
                  <a:schemeClr val="accent5"/>
                </a:solidFill>
              </a:rPr>
              <a:t>publikim</a:t>
            </a:r>
            <a:r>
              <a:rPr lang="en-US" sz="1600" b="1" dirty="0" smtClean="0">
                <a:solidFill>
                  <a:schemeClr val="accent5"/>
                </a:solidFill>
              </a:rPr>
              <a:t>”</a:t>
            </a:r>
            <a:endParaRPr lang="en-US" sz="1600" b="1" dirty="0">
              <a:solidFill>
                <a:schemeClr val="accent5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61059" y="1544167"/>
            <a:ext cx="11902786" cy="517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59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85717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 vert="horz" wrap="none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600" b="1" dirty="0"/>
              <a:t>ZHVILLIMI </a:t>
            </a:r>
            <a:r>
              <a:rPr lang="en-US" sz="3600" b="1" dirty="0" smtClean="0"/>
              <a:t> I  PROCEDURËS  SË  PROKURIMIT</a:t>
            </a:r>
            <a:endParaRPr lang="en-US" sz="3600" b="1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1058" y="1000648"/>
            <a:ext cx="6852805" cy="40004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 smtClean="0">
                <a:solidFill>
                  <a:schemeClr val="accent5"/>
                </a:solidFill>
              </a:rPr>
              <a:t>Sistemi</a:t>
            </a:r>
            <a:r>
              <a:rPr lang="en-US" sz="1600" b="1" dirty="0" smtClean="0">
                <a:solidFill>
                  <a:schemeClr val="accent5"/>
                </a:solidFill>
              </a:rPr>
              <a:t> e </a:t>
            </a:r>
            <a:r>
              <a:rPr lang="en-US" sz="1600" b="1" dirty="0" err="1" smtClean="0">
                <a:solidFill>
                  <a:schemeClr val="accent5"/>
                </a:solidFill>
              </a:rPr>
              <a:t>shfaq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mesazhin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qe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njoftimi</a:t>
            </a:r>
            <a:r>
              <a:rPr lang="en-US" sz="1600" b="1" dirty="0" smtClean="0">
                <a:solidFill>
                  <a:schemeClr val="accent5"/>
                </a:solidFill>
              </a:rPr>
              <a:t> me </a:t>
            </a:r>
            <a:r>
              <a:rPr lang="en-US" sz="1600" b="1" dirty="0" err="1" smtClean="0">
                <a:solidFill>
                  <a:schemeClr val="accent5"/>
                </a:solidFill>
              </a:rPr>
              <a:t>sukses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eshte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derguar</a:t>
            </a:r>
            <a:r>
              <a:rPr lang="en-US" sz="1600" b="1" dirty="0" smtClean="0">
                <a:solidFill>
                  <a:schemeClr val="accent5"/>
                </a:solidFill>
              </a:rPr>
              <a:t> per </a:t>
            </a:r>
            <a:r>
              <a:rPr lang="en-US" sz="1600" b="1" dirty="0" err="1" smtClean="0">
                <a:solidFill>
                  <a:schemeClr val="accent5"/>
                </a:solidFill>
              </a:rPr>
              <a:t>publikim</a:t>
            </a:r>
            <a:r>
              <a:rPr lang="en-US" sz="1600" b="1" dirty="0" smtClean="0">
                <a:solidFill>
                  <a:schemeClr val="accent5"/>
                </a:solidFill>
              </a:rPr>
              <a:t>.</a:t>
            </a:r>
            <a:endParaRPr lang="en-US" sz="1600" b="1" dirty="0">
              <a:solidFill>
                <a:schemeClr val="accent5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61059" y="1544167"/>
            <a:ext cx="11892396" cy="5189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4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85717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 vert="horz" wrap="none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600" b="1" dirty="0"/>
              <a:t>ZHVILLIMI </a:t>
            </a:r>
            <a:r>
              <a:rPr lang="en-US" sz="3600" b="1" dirty="0" smtClean="0"/>
              <a:t> I  PROCEDURËS  SË  PROKURIMIT</a:t>
            </a:r>
            <a:endParaRPr lang="en-US" sz="3600" b="1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1059" y="1000648"/>
            <a:ext cx="5429250" cy="40004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smtClean="0">
                <a:solidFill>
                  <a:schemeClr val="accent5"/>
                </a:solidFill>
              </a:rPr>
              <a:t>Ne listen e </a:t>
            </a:r>
            <a:r>
              <a:rPr lang="en-US" sz="1600" b="1" dirty="0" err="1" smtClean="0">
                <a:solidFill>
                  <a:schemeClr val="accent5"/>
                </a:solidFill>
              </a:rPr>
              <a:t>njoftimeve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shihet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njoftimi</a:t>
            </a:r>
            <a:r>
              <a:rPr lang="en-US" sz="1600" b="1" dirty="0" smtClean="0">
                <a:solidFill>
                  <a:schemeClr val="accent5"/>
                </a:solidFill>
              </a:rPr>
              <a:t> ne </a:t>
            </a:r>
            <a:r>
              <a:rPr lang="en-US" sz="1600" b="1" dirty="0" err="1" smtClean="0">
                <a:solidFill>
                  <a:schemeClr val="accent5"/>
                </a:solidFill>
              </a:rPr>
              <a:t>pritje</a:t>
            </a:r>
            <a:r>
              <a:rPr lang="en-US" sz="1600" b="1" dirty="0" smtClean="0">
                <a:solidFill>
                  <a:schemeClr val="accent5"/>
                </a:solidFill>
              </a:rPr>
              <a:t> per </a:t>
            </a:r>
            <a:r>
              <a:rPr lang="en-US" sz="1600" b="1" dirty="0" err="1" smtClean="0">
                <a:solidFill>
                  <a:schemeClr val="accent5"/>
                </a:solidFill>
              </a:rPr>
              <a:t>publikim</a:t>
            </a:r>
            <a:r>
              <a:rPr lang="en-US" sz="1600" b="1" dirty="0" smtClean="0">
                <a:solidFill>
                  <a:schemeClr val="accent5"/>
                </a:solidFill>
              </a:rPr>
              <a:t>.</a:t>
            </a:r>
            <a:endParaRPr lang="en-US" sz="1600" b="1" dirty="0">
              <a:solidFill>
                <a:schemeClr val="accent5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61059" y="1544167"/>
            <a:ext cx="11892396" cy="5189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78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473" y="2421083"/>
            <a:ext cx="11620499" cy="1553442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8000" b="1" dirty="0">
                <a:solidFill>
                  <a:prstClr val="white"/>
                </a:solidFill>
              </a:rPr>
              <a:t>INFORMATAT SQARUESE</a:t>
            </a:r>
            <a:endParaRPr lang="en-US" sz="80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1"/>
            <a:ext cx="12192000" cy="85717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 vert="horz" wrap="none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gradFill flip="none" rotWithShape="1">
                  <a:gsLst>
                    <a:gs pos="32000">
                      <a:prstClr val="white">
                        <a:lumMod val="89000"/>
                      </a:prstClr>
                    </a:gs>
                    <a:gs pos="0">
                      <a:prstClr val="black">
                        <a:lumMod val="41000"/>
                        <a:lumOff val="59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8100000" scaled="1"/>
                  <a:tileRect/>
                </a:gradFill>
              </a:rPr>
              <a:t>         </a:t>
            </a:r>
            <a:endParaRPr lang="en-US" sz="3600" b="1" dirty="0">
              <a:gradFill flip="none" rotWithShape="1">
                <a:gsLst>
                  <a:gs pos="32000">
                    <a:prstClr val="white">
                      <a:lumMod val="89000"/>
                    </a:prstClr>
                  </a:gs>
                  <a:gs pos="0">
                    <a:prstClr val="black">
                      <a:lumMod val="41000"/>
                      <a:lumOff val="59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8100000" scaled="1"/>
                <a:tileRect/>
              </a:gra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5865741"/>
            <a:ext cx="12192000" cy="85717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 vert="horz" wrap="none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gradFill flip="none" rotWithShape="1">
                  <a:gsLst>
                    <a:gs pos="32000">
                      <a:prstClr val="white">
                        <a:lumMod val="89000"/>
                      </a:prstClr>
                    </a:gs>
                    <a:gs pos="0">
                      <a:prstClr val="black">
                        <a:lumMod val="41000"/>
                        <a:lumOff val="59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8100000" scaled="1"/>
                  <a:tileRect/>
                </a:gradFill>
              </a:rPr>
              <a:t>         </a:t>
            </a:r>
            <a:endParaRPr lang="en-US" sz="3600" b="1" dirty="0">
              <a:gradFill flip="none" rotWithShape="1">
                <a:gsLst>
                  <a:gs pos="32000">
                    <a:prstClr val="white">
                      <a:lumMod val="89000"/>
                    </a:prstClr>
                  </a:gs>
                  <a:gs pos="0">
                    <a:prstClr val="black">
                      <a:lumMod val="41000"/>
                      <a:lumOff val="59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81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428766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85717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 vert="horz" wrap="none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600" b="1" dirty="0"/>
              <a:t>ADMINISTRIMI I LLOGARISË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1059" y="1000648"/>
            <a:ext cx="4681105" cy="40004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smtClean="0">
                <a:solidFill>
                  <a:schemeClr val="accent5"/>
                </a:solidFill>
              </a:rPr>
              <a:t>Shtypim </a:t>
            </a:r>
            <a:r>
              <a:rPr lang="en-US" sz="1600" b="1" dirty="0" err="1" smtClean="0">
                <a:solidFill>
                  <a:schemeClr val="accent5"/>
                </a:solidFill>
              </a:rPr>
              <a:t>menyne</a:t>
            </a:r>
            <a:r>
              <a:rPr lang="en-US" sz="1600" b="1" dirty="0" smtClean="0">
                <a:solidFill>
                  <a:schemeClr val="accent5"/>
                </a:solidFill>
              </a:rPr>
              <a:t> “PROCEDURAT E PROKURIMIT”</a:t>
            </a:r>
            <a:endParaRPr lang="en-US" sz="1600" b="1" dirty="0">
              <a:solidFill>
                <a:schemeClr val="accent5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61058" y="1544166"/>
            <a:ext cx="11882005" cy="517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85717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 vert="horz" wrap="none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600" b="1" dirty="0">
                <a:solidFill>
                  <a:prstClr val="white"/>
                </a:solidFill>
              </a:rPr>
              <a:t>INFORMATAT SQARUESE</a:t>
            </a:r>
            <a:endParaRPr lang="en-US" sz="3600" b="1" dirty="0">
              <a:gradFill flip="none" rotWithShape="1">
                <a:gsLst>
                  <a:gs pos="32000">
                    <a:prstClr val="white">
                      <a:lumMod val="89000"/>
                    </a:prstClr>
                  </a:gs>
                  <a:gs pos="0">
                    <a:prstClr val="black">
                      <a:lumMod val="41000"/>
                      <a:lumOff val="59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8100000" scaled="1"/>
                <a:tileRect/>
              </a:gra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1059" y="1000648"/>
            <a:ext cx="4660324" cy="40004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 smtClean="0">
                <a:solidFill>
                  <a:srgbClr val="F4DE3A"/>
                </a:solidFill>
              </a:rPr>
              <a:t>Te</a:t>
            </a:r>
            <a:r>
              <a:rPr lang="en-US" sz="1600" b="1" dirty="0" smtClean="0">
                <a:solidFill>
                  <a:srgbClr val="F4DE3A"/>
                </a:solidFill>
              </a:rPr>
              <a:t> </a:t>
            </a:r>
            <a:r>
              <a:rPr lang="en-US" sz="1600" b="1" dirty="0" err="1" smtClean="0">
                <a:solidFill>
                  <a:srgbClr val="F4DE3A"/>
                </a:solidFill>
              </a:rPr>
              <a:t>mesazhet</a:t>
            </a:r>
            <a:r>
              <a:rPr lang="en-US" sz="1600" b="1" dirty="0" smtClean="0">
                <a:solidFill>
                  <a:srgbClr val="F4DE3A"/>
                </a:solidFill>
              </a:rPr>
              <a:t> </a:t>
            </a:r>
            <a:r>
              <a:rPr lang="en-US" sz="1600" b="1" dirty="0" err="1" smtClean="0">
                <a:solidFill>
                  <a:srgbClr val="F4DE3A"/>
                </a:solidFill>
              </a:rPr>
              <a:t>dhe</a:t>
            </a:r>
            <a:r>
              <a:rPr lang="en-US" sz="1600" b="1" dirty="0" smtClean="0">
                <a:solidFill>
                  <a:srgbClr val="F4DE3A"/>
                </a:solidFill>
              </a:rPr>
              <a:t> ne e-mail, e </a:t>
            </a:r>
            <a:r>
              <a:rPr lang="en-US" sz="1600" b="1" dirty="0" err="1" smtClean="0">
                <a:solidFill>
                  <a:srgbClr val="F4DE3A"/>
                </a:solidFill>
              </a:rPr>
              <a:t>pranoni</a:t>
            </a:r>
            <a:r>
              <a:rPr lang="en-US" sz="1600" b="1" dirty="0" smtClean="0">
                <a:solidFill>
                  <a:srgbClr val="F4DE3A"/>
                </a:solidFill>
              </a:rPr>
              <a:t> </a:t>
            </a:r>
            <a:r>
              <a:rPr lang="en-US" sz="1600" b="1" dirty="0" err="1" smtClean="0">
                <a:solidFill>
                  <a:srgbClr val="F4DE3A"/>
                </a:solidFill>
              </a:rPr>
              <a:t>kete</a:t>
            </a:r>
            <a:r>
              <a:rPr lang="en-US" sz="1600" b="1" dirty="0" smtClean="0">
                <a:solidFill>
                  <a:srgbClr val="F4DE3A"/>
                </a:solidFill>
              </a:rPr>
              <a:t> </a:t>
            </a:r>
            <a:r>
              <a:rPr lang="en-US" sz="1600" b="1" dirty="0" err="1" smtClean="0">
                <a:solidFill>
                  <a:srgbClr val="F4DE3A"/>
                </a:solidFill>
              </a:rPr>
              <a:t>mesazh</a:t>
            </a:r>
            <a:r>
              <a:rPr lang="en-US" sz="1600" b="1" dirty="0" smtClean="0">
                <a:solidFill>
                  <a:srgbClr val="F4DE3A"/>
                </a:solidFill>
              </a:rPr>
              <a:t>.</a:t>
            </a:r>
            <a:endParaRPr lang="en-US" sz="1600" b="1" dirty="0">
              <a:solidFill>
                <a:srgbClr val="F4DE3A"/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161057" y="1544166"/>
            <a:ext cx="11850833" cy="3277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40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85717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 vert="horz" wrap="none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600" b="1" dirty="0">
                <a:solidFill>
                  <a:prstClr val="white"/>
                </a:solidFill>
              </a:rPr>
              <a:t>INFORMATAT SQARUESE</a:t>
            </a:r>
            <a:endParaRPr lang="en-US" sz="3600" b="1" dirty="0">
              <a:gradFill flip="none" rotWithShape="1">
                <a:gsLst>
                  <a:gs pos="32000">
                    <a:prstClr val="white">
                      <a:lumMod val="89000"/>
                    </a:prstClr>
                  </a:gs>
                  <a:gs pos="0">
                    <a:prstClr val="black">
                      <a:lumMod val="41000"/>
                      <a:lumOff val="59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8100000" scaled="1"/>
                <a:tileRect/>
              </a:gra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1059" y="1000648"/>
            <a:ext cx="6083878" cy="40004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 smtClean="0">
                <a:solidFill>
                  <a:srgbClr val="F4DE3A"/>
                </a:solidFill>
              </a:rPr>
              <a:t>Permes</a:t>
            </a:r>
            <a:r>
              <a:rPr lang="en-US" sz="1600" b="1" dirty="0" smtClean="0">
                <a:solidFill>
                  <a:srgbClr val="F4DE3A"/>
                </a:solidFill>
              </a:rPr>
              <a:t> </a:t>
            </a:r>
            <a:r>
              <a:rPr lang="en-US" sz="1600" b="1" dirty="0" err="1" smtClean="0">
                <a:solidFill>
                  <a:srgbClr val="F4DE3A"/>
                </a:solidFill>
              </a:rPr>
              <a:t>butonit</a:t>
            </a:r>
            <a:r>
              <a:rPr lang="en-US" sz="1600" b="1" dirty="0" smtClean="0">
                <a:solidFill>
                  <a:srgbClr val="F4DE3A"/>
                </a:solidFill>
              </a:rPr>
              <a:t> “</a:t>
            </a:r>
            <a:r>
              <a:rPr lang="en-US" sz="1600" b="1" dirty="0" err="1" smtClean="0">
                <a:solidFill>
                  <a:srgbClr val="F4DE3A"/>
                </a:solidFill>
              </a:rPr>
              <a:t>Sqarimet</a:t>
            </a:r>
            <a:r>
              <a:rPr lang="en-US" sz="1600" b="1" dirty="0" smtClean="0">
                <a:solidFill>
                  <a:srgbClr val="F4DE3A"/>
                </a:solidFill>
              </a:rPr>
              <a:t> e TD”, </a:t>
            </a:r>
            <a:r>
              <a:rPr lang="en-US" sz="1600" b="1" dirty="0" err="1" smtClean="0">
                <a:solidFill>
                  <a:srgbClr val="F4DE3A"/>
                </a:solidFill>
              </a:rPr>
              <a:t>pranoni</a:t>
            </a:r>
            <a:r>
              <a:rPr lang="en-US" sz="1600" b="1" dirty="0" smtClean="0">
                <a:solidFill>
                  <a:srgbClr val="F4DE3A"/>
                </a:solidFill>
              </a:rPr>
              <a:t> </a:t>
            </a:r>
            <a:r>
              <a:rPr lang="en-US" sz="1600" b="1" dirty="0" err="1" smtClean="0">
                <a:solidFill>
                  <a:srgbClr val="F4DE3A"/>
                </a:solidFill>
              </a:rPr>
              <a:t>pyetjen</a:t>
            </a:r>
            <a:r>
              <a:rPr lang="en-US" sz="1600" b="1" dirty="0" smtClean="0">
                <a:solidFill>
                  <a:srgbClr val="F4DE3A"/>
                </a:solidFill>
              </a:rPr>
              <a:t> e </a:t>
            </a:r>
            <a:r>
              <a:rPr lang="en-US" sz="1600" b="1" dirty="0" err="1" smtClean="0">
                <a:solidFill>
                  <a:srgbClr val="F4DE3A"/>
                </a:solidFill>
              </a:rPr>
              <a:t>drejtuar</a:t>
            </a:r>
            <a:r>
              <a:rPr lang="en-US" sz="1600" b="1" dirty="0" smtClean="0">
                <a:solidFill>
                  <a:srgbClr val="F4DE3A"/>
                </a:solidFill>
              </a:rPr>
              <a:t> </a:t>
            </a:r>
            <a:r>
              <a:rPr lang="en-US" sz="1600" b="1" dirty="0" err="1" smtClean="0">
                <a:solidFill>
                  <a:srgbClr val="F4DE3A"/>
                </a:solidFill>
              </a:rPr>
              <a:t>tek</a:t>
            </a:r>
            <a:r>
              <a:rPr lang="en-US" sz="1600" b="1" dirty="0" smtClean="0">
                <a:solidFill>
                  <a:srgbClr val="F4DE3A"/>
                </a:solidFill>
              </a:rPr>
              <a:t> AK.</a:t>
            </a:r>
            <a:endParaRPr lang="en-US" sz="1600" b="1" dirty="0">
              <a:solidFill>
                <a:srgbClr val="F4DE3A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61057" y="1544167"/>
            <a:ext cx="11871615" cy="3890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13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85717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 vert="horz" wrap="none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600" b="1" dirty="0">
                <a:solidFill>
                  <a:prstClr val="white"/>
                </a:solidFill>
              </a:rPr>
              <a:t>INFORMATAT SQARUESE</a:t>
            </a:r>
            <a:endParaRPr lang="en-US" sz="3600" b="1" dirty="0">
              <a:gradFill flip="none" rotWithShape="1">
                <a:gsLst>
                  <a:gs pos="32000">
                    <a:prstClr val="white">
                      <a:lumMod val="89000"/>
                    </a:prstClr>
                  </a:gs>
                  <a:gs pos="0">
                    <a:prstClr val="black">
                      <a:lumMod val="41000"/>
                      <a:lumOff val="59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8100000" scaled="1"/>
                <a:tileRect/>
              </a:gra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1059" y="1000648"/>
            <a:ext cx="2561360" cy="40004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 smtClean="0">
                <a:solidFill>
                  <a:srgbClr val="F4DE3A"/>
                </a:solidFill>
              </a:rPr>
              <a:t>Shtypni</a:t>
            </a:r>
            <a:r>
              <a:rPr lang="en-US" sz="1600" b="1" dirty="0" smtClean="0">
                <a:solidFill>
                  <a:srgbClr val="F4DE3A"/>
                </a:solidFill>
              </a:rPr>
              <a:t> </a:t>
            </a:r>
            <a:r>
              <a:rPr lang="en-US" sz="1600" b="1" dirty="0" err="1" smtClean="0">
                <a:solidFill>
                  <a:srgbClr val="F4DE3A"/>
                </a:solidFill>
              </a:rPr>
              <a:t>butonin</a:t>
            </a:r>
            <a:r>
              <a:rPr lang="en-US" sz="1600" b="1" dirty="0" smtClean="0">
                <a:solidFill>
                  <a:srgbClr val="F4DE3A"/>
                </a:solidFill>
              </a:rPr>
              <a:t> “</a:t>
            </a:r>
            <a:r>
              <a:rPr lang="en-US" sz="1600" b="1" dirty="0" err="1" smtClean="0">
                <a:solidFill>
                  <a:srgbClr val="F4DE3A"/>
                </a:solidFill>
              </a:rPr>
              <a:t>Vazhdo</a:t>
            </a:r>
            <a:r>
              <a:rPr lang="en-US" sz="1600" b="1" dirty="0" smtClean="0">
                <a:solidFill>
                  <a:srgbClr val="F4DE3A"/>
                </a:solidFill>
              </a:rPr>
              <a:t>”.</a:t>
            </a:r>
            <a:endParaRPr lang="en-US" sz="1600" b="1" dirty="0">
              <a:solidFill>
                <a:srgbClr val="F4DE3A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61057" y="1544167"/>
            <a:ext cx="11830051" cy="3038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96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85717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 vert="horz" wrap="none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600" b="1" dirty="0">
                <a:solidFill>
                  <a:prstClr val="white"/>
                </a:solidFill>
              </a:rPr>
              <a:t>INFORMATAT SQARUESE</a:t>
            </a:r>
            <a:endParaRPr lang="en-US" sz="3600" b="1" dirty="0">
              <a:gradFill flip="none" rotWithShape="1">
                <a:gsLst>
                  <a:gs pos="32000">
                    <a:prstClr val="white">
                      <a:lumMod val="89000"/>
                    </a:prstClr>
                  </a:gs>
                  <a:gs pos="0">
                    <a:prstClr val="black">
                      <a:lumMod val="41000"/>
                      <a:lumOff val="59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8100000" scaled="1"/>
                <a:tileRect/>
              </a:gra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1059" y="1000648"/>
            <a:ext cx="4868142" cy="40004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 smtClean="0">
                <a:solidFill>
                  <a:srgbClr val="F4DE3A"/>
                </a:solidFill>
              </a:rPr>
              <a:t>Permes</a:t>
            </a:r>
            <a:r>
              <a:rPr lang="en-US" sz="1600" b="1" dirty="0" smtClean="0">
                <a:solidFill>
                  <a:srgbClr val="F4DE3A"/>
                </a:solidFill>
              </a:rPr>
              <a:t> </a:t>
            </a:r>
            <a:r>
              <a:rPr lang="en-US" sz="1600" b="1" dirty="0" err="1" smtClean="0">
                <a:solidFill>
                  <a:srgbClr val="F4DE3A"/>
                </a:solidFill>
              </a:rPr>
              <a:t>butonit</a:t>
            </a:r>
            <a:r>
              <a:rPr lang="en-US" sz="1600" b="1" dirty="0" smtClean="0">
                <a:solidFill>
                  <a:srgbClr val="F4DE3A"/>
                </a:solidFill>
              </a:rPr>
              <a:t> “</a:t>
            </a:r>
            <a:r>
              <a:rPr lang="en-US" sz="1600" b="1" dirty="0" err="1" smtClean="0">
                <a:solidFill>
                  <a:srgbClr val="F4DE3A"/>
                </a:solidFill>
              </a:rPr>
              <a:t>Shkarko</a:t>
            </a:r>
            <a:r>
              <a:rPr lang="en-US" sz="1600" b="1" dirty="0" smtClean="0">
                <a:solidFill>
                  <a:srgbClr val="F4DE3A"/>
                </a:solidFill>
              </a:rPr>
              <a:t>”, </a:t>
            </a:r>
            <a:r>
              <a:rPr lang="en-US" sz="1600" b="1" dirty="0" err="1" smtClean="0">
                <a:solidFill>
                  <a:srgbClr val="F4DE3A"/>
                </a:solidFill>
              </a:rPr>
              <a:t>ju</a:t>
            </a:r>
            <a:r>
              <a:rPr lang="en-US" sz="1600" b="1" dirty="0" smtClean="0">
                <a:solidFill>
                  <a:srgbClr val="F4DE3A"/>
                </a:solidFill>
              </a:rPr>
              <a:t> </a:t>
            </a:r>
            <a:r>
              <a:rPr lang="en-US" sz="1600" b="1" dirty="0" err="1" smtClean="0">
                <a:solidFill>
                  <a:srgbClr val="F4DE3A"/>
                </a:solidFill>
              </a:rPr>
              <a:t>merrni</a:t>
            </a:r>
            <a:r>
              <a:rPr lang="en-US" sz="1600" b="1" dirty="0" smtClean="0">
                <a:solidFill>
                  <a:srgbClr val="F4DE3A"/>
                </a:solidFill>
              </a:rPr>
              <a:t> </a:t>
            </a:r>
            <a:r>
              <a:rPr lang="en-US" sz="1600" b="1" dirty="0" err="1" smtClean="0">
                <a:solidFill>
                  <a:srgbClr val="F4DE3A"/>
                </a:solidFill>
              </a:rPr>
              <a:t>pyetjen</a:t>
            </a:r>
            <a:r>
              <a:rPr lang="en-US" sz="1600" b="1" dirty="0" smtClean="0">
                <a:solidFill>
                  <a:srgbClr val="F4DE3A"/>
                </a:solidFill>
              </a:rPr>
              <a:t> e OE-se.</a:t>
            </a:r>
            <a:endParaRPr lang="en-US" sz="1600" b="1" dirty="0">
              <a:solidFill>
                <a:srgbClr val="F4DE3A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61057" y="1544167"/>
            <a:ext cx="11871615" cy="2955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57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85717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 vert="horz" wrap="none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600" b="1" dirty="0">
                <a:solidFill>
                  <a:prstClr val="white"/>
                </a:solidFill>
              </a:rPr>
              <a:t>INFORMATAT SQARUESE</a:t>
            </a:r>
            <a:endParaRPr lang="en-US" sz="3600" b="1" dirty="0">
              <a:gradFill flip="none" rotWithShape="1">
                <a:gsLst>
                  <a:gs pos="32000">
                    <a:prstClr val="white">
                      <a:lumMod val="89000"/>
                    </a:prstClr>
                  </a:gs>
                  <a:gs pos="0">
                    <a:prstClr val="black">
                      <a:lumMod val="41000"/>
                      <a:lumOff val="59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8100000" scaled="1"/>
                <a:tileRect/>
              </a:gra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1059" y="1000648"/>
            <a:ext cx="4047260" cy="40004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smtClean="0">
                <a:solidFill>
                  <a:srgbClr val="F4DE3A"/>
                </a:solidFill>
              </a:rPr>
              <a:t>Ne </a:t>
            </a:r>
            <a:r>
              <a:rPr lang="en-US" sz="1600" b="1" dirty="0" err="1" smtClean="0">
                <a:solidFill>
                  <a:srgbClr val="F4DE3A"/>
                </a:solidFill>
              </a:rPr>
              <a:t>kete</a:t>
            </a:r>
            <a:r>
              <a:rPr lang="en-US" sz="1600" b="1" dirty="0" smtClean="0">
                <a:solidFill>
                  <a:srgbClr val="F4DE3A"/>
                </a:solidFill>
              </a:rPr>
              <a:t> hap, </a:t>
            </a:r>
            <a:r>
              <a:rPr lang="en-US" sz="1600" b="1" dirty="0" err="1" smtClean="0">
                <a:solidFill>
                  <a:srgbClr val="F4DE3A"/>
                </a:solidFill>
              </a:rPr>
              <a:t>ju</a:t>
            </a:r>
            <a:r>
              <a:rPr lang="en-US" sz="1600" b="1" dirty="0" smtClean="0">
                <a:solidFill>
                  <a:srgbClr val="F4DE3A"/>
                </a:solidFill>
              </a:rPr>
              <a:t> </a:t>
            </a:r>
            <a:r>
              <a:rPr lang="en-US" sz="1600" b="1" dirty="0" err="1" smtClean="0">
                <a:solidFill>
                  <a:srgbClr val="F4DE3A"/>
                </a:solidFill>
              </a:rPr>
              <a:t>vendosni</a:t>
            </a:r>
            <a:r>
              <a:rPr lang="en-US" sz="1600" b="1" dirty="0" smtClean="0">
                <a:solidFill>
                  <a:srgbClr val="F4DE3A"/>
                </a:solidFill>
              </a:rPr>
              <a:t> </a:t>
            </a:r>
            <a:r>
              <a:rPr lang="en-US" sz="1600" b="1" dirty="0" err="1" smtClean="0">
                <a:solidFill>
                  <a:srgbClr val="F4DE3A"/>
                </a:solidFill>
              </a:rPr>
              <a:t>pergjegjen</a:t>
            </a:r>
            <a:r>
              <a:rPr lang="en-US" sz="1600" b="1" dirty="0" smtClean="0">
                <a:solidFill>
                  <a:srgbClr val="F4DE3A"/>
                </a:solidFill>
              </a:rPr>
              <a:t> per OE.</a:t>
            </a:r>
            <a:endParaRPr lang="en-US" sz="1600" b="1" dirty="0">
              <a:solidFill>
                <a:srgbClr val="F4DE3A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61057" y="1544167"/>
            <a:ext cx="11850833" cy="338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8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85717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 vert="horz" wrap="none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600" b="1" dirty="0">
                <a:solidFill>
                  <a:prstClr val="white"/>
                </a:solidFill>
              </a:rPr>
              <a:t>INFORMATAT SQARUESE</a:t>
            </a:r>
            <a:endParaRPr lang="en-US" sz="3600" b="1" dirty="0">
              <a:gradFill flip="none" rotWithShape="1">
                <a:gsLst>
                  <a:gs pos="32000">
                    <a:prstClr val="white">
                      <a:lumMod val="89000"/>
                    </a:prstClr>
                  </a:gs>
                  <a:gs pos="0">
                    <a:prstClr val="black">
                      <a:lumMod val="41000"/>
                      <a:lumOff val="59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8100000" scaled="1"/>
                <a:tileRect/>
              </a:gra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1059" y="1000648"/>
            <a:ext cx="4483678" cy="40004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smtClean="0">
                <a:solidFill>
                  <a:srgbClr val="F4DE3A"/>
                </a:solidFill>
              </a:rPr>
              <a:t>I pa </a:t>
            </a:r>
            <a:r>
              <a:rPr lang="en-US" sz="1600" b="1" dirty="0" err="1" smtClean="0">
                <a:solidFill>
                  <a:srgbClr val="F4DE3A"/>
                </a:solidFill>
              </a:rPr>
              <a:t>lloguar</a:t>
            </a:r>
            <a:r>
              <a:rPr lang="en-US" sz="1600" b="1" dirty="0" smtClean="0">
                <a:solidFill>
                  <a:srgbClr val="F4DE3A"/>
                </a:solidFill>
              </a:rPr>
              <a:t>, </a:t>
            </a:r>
            <a:r>
              <a:rPr lang="en-US" sz="1600" b="1" dirty="0" err="1" smtClean="0">
                <a:solidFill>
                  <a:srgbClr val="F4DE3A"/>
                </a:solidFill>
              </a:rPr>
              <a:t>pergjigja</a:t>
            </a:r>
            <a:r>
              <a:rPr lang="en-US" sz="1600" b="1" dirty="0" smtClean="0">
                <a:solidFill>
                  <a:srgbClr val="F4DE3A"/>
                </a:solidFill>
              </a:rPr>
              <a:t> </a:t>
            </a:r>
            <a:r>
              <a:rPr lang="en-US" sz="1600" b="1" dirty="0" err="1" smtClean="0">
                <a:solidFill>
                  <a:srgbClr val="F4DE3A"/>
                </a:solidFill>
              </a:rPr>
              <a:t>shihet</a:t>
            </a:r>
            <a:r>
              <a:rPr lang="en-US" sz="1600" b="1" dirty="0" smtClean="0">
                <a:solidFill>
                  <a:srgbClr val="F4DE3A"/>
                </a:solidFill>
              </a:rPr>
              <a:t> </a:t>
            </a:r>
            <a:r>
              <a:rPr lang="en-US" sz="1600" b="1" dirty="0" err="1" smtClean="0">
                <a:solidFill>
                  <a:srgbClr val="F4DE3A"/>
                </a:solidFill>
              </a:rPr>
              <a:t>keshtu</a:t>
            </a:r>
            <a:r>
              <a:rPr lang="en-US" sz="1600" b="1" dirty="0" smtClean="0">
                <a:solidFill>
                  <a:srgbClr val="F4DE3A"/>
                </a:solidFill>
              </a:rPr>
              <a:t> </a:t>
            </a:r>
            <a:r>
              <a:rPr lang="en-US" sz="1600" b="1" dirty="0" err="1" smtClean="0">
                <a:solidFill>
                  <a:srgbClr val="F4DE3A"/>
                </a:solidFill>
              </a:rPr>
              <a:t>si</a:t>
            </a:r>
            <a:r>
              <a:rPr lang="en-US" sz="1600" b="1" dirty="0" smtClean="0">
                <a:solidFill>
                  <a:srgbClr val="F4DE3A"/>
                </a:solidFill>
              </a:rPr>
              <a:t> me </a:t>
            </a:r>
            <a:r>
              <a:rPr lang="en-US" sz="1600" b="1" dirty="0" err="1" smtClean="0">
                <a:solidFill>
                  <a:srgbClr val="F4DE3A"/>
                </a:solidFill>
              </a:rPr>
              <a:t>poshte</a:t>
            </a:r>
            <a:r>
              <a:rPr lang="en-US" sz="1600" b="1" dirty="0" smtClean="0">
                <a:solidFill>
                  <a:srgbClr val="F4DE3A"/>
                </a:solidFill>
              </a:rPr>
              <a:t>.</a:t>
            </a:r>
            <a:endParaRPr lang="en-US" sz="1600" b="1" dirty="0">
              <a:solidFill>
                <a:srgbClr val="F4DE3A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61057" y="1544167"/>
            <a:ext cx="11871615" cy="3911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8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4127" y="2628901"/>
            <a:ext cx="10768445" cy="1361208"/>
          </a:xfrm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HAPJA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E 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TENDERËVE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1"/>
            <a:ext cx="12192000" cy="85717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 vert="horz" wrap="none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/>
              <a:t>         </a:t>
            </a:r>
            <a:endParaRPr lang="en-US" sz="3600" b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6000822"/>
            <a:ext cx="12192000" cy="85717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 vert="horz" wrap="none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/>
              <a:t>        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50736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85717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 vert="horz" wrap="none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HAPJA  E  TENDEREVE</a:t>
            </a:r>
            <a:endParaRPr lang="en-US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1058" y="1000648"/>
            <a:ext cx="4317424" cy="40004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smtClean="0">
                <a:solidFill>
                  <a:schemeClr val="accent5"/>
                </a:solidFill>
              </a:rPr>
              <a:t>Shtypim </a:t>
            </a:r>
            <a:r>
              <a:rPr lang="en-US" sz="1600" b="1" dirty="0" err="1" smtClean="0">
                <a:solidFill>
                  <a:schemeClr val="accent5"/>
                </a:solidFill>
              </a:rPr>
              <a:t>butonin</a:t>
            </a:r>
            <a:r>
              <a:rPr lang="en-US" sz="1600" b="1" dirty="0" smtClean="0">
                <a:solidFill>
                  <a:schemeClr val="accent5"/>
                </a:solidFill>
              </a:rPr>
              <a:t> “</a:t>
            </a:r>
            <a:r>
              <a:rPr lang="en-US" sz="1600" b="1" dirty="0" err="1" smtClean="0">
                <a:solidFill>
                  <a:schemeClr val="accent5"/>
                </a:solidFill>
              </a:rPr>
              <a:t>Rexhistri</a:t>
            </a:r>
            <a:r>
              <a:rPr lang="en-US" sz="1600" b="1" dirty="0" smtClean="0">
                <a:solidFill>
                  <a:schemeClr val="accent5"/>
                </a:solidFill>
              </a:rPr>
              <a:t> I OE </a:t>
            </a:r>
            <a:r>
              <a:rPr lang="en-US" sz="1600" b="1" dirty="0" err="1" smtClean="0">
                <a:solidFill>
                  <a:schemeClr val="accent5"/>
                </a:solidFill>
              </a:rPr>
              <a:t>te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interesuar</a:t>
            </a:r>
            <a:r>
              <a:rPr lang="en-US" sz="1600" b="1" dirty="0" smtClean="0">
                <a:solidFill>
                  <a:schemeClr val="accent5"/>
                </a:solidFill>
              </a:rPr>
              <a:t>”</a:t>
            </a:r>
            <a:endParaRPr lang="en-US" sz="1600" b="1" dirty="0">
              <a:solidFill>
                <a:schemeClr val="accent5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61058" y="1544166"/>
            <a:ext cx="11882006" cy="517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25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85717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 vert="horz" wrap="none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HAPJA  E  TENDEREVE</a:t>
            </a:r>
            <a:endParaRPr lang="en-US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1058" y="1000648"/>
            <a:ext cx="7559387" cy="40004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 smtClean="0">
                <a:solidFill>
                  <a:schemeClr val="accent5"/>
                </a:solidFill>
              </a:rPr>
              <a:t>Nen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menyja</a:t>
            </a:r>
            <a:r>
              <a:rPr lang="en-US" sz="1600" b="1" dirty="0" smtClean="0">
                <a:solidFill>
                  <a:schemeClr val="accent5"/>
                </a:solidFill>
              </a:rPr>
              <a:t> “</a:t>
            </a:r>
            <a:r>
              <a:rPr lang="en-US" sz="1600" b="1" dirty="0" err="1" smtClean="0">
                <a:solidFill>
                  <a:schemeClr val="accent5"/>
                </a:solidFill>
              </a:rPr>
              <a:t>Prokurimet</a:t>
            </a:r>
            <a:r>
              <a:rPr lang="en-US" sz="1600" b="1" dirty="0" smtClean="0">
                <a:solidFill>
                  <a:schemeClr val="accent5"/>
                </a:solidFill>
              </a:rPr>
              <a:t> e </a:t>
            </a:r>
            <a:r>
              <a:rPr lang="en-US" sz="1600" b="1" dirty="0" err="1" smtClean="0">
                <a:solidFill>
                  <a:schemeClr val="accent5"/>
                </a:solidFill>
              </a:rPr>
              <a:t>mia</a:t>
            </a:r>
            <a:r>
              <a:rPr lang="en-US" sz="1600" b="1" dirty="0" smtClean="0">
                <a:solidFill>
                  <a:schemeClr val="accent5"/>
                </a:solidFill>
              </a:rPr>
              <a:t>” </a:t>
            </a:r>
            <a:r>
              <a:rPr lang="en-US" sz="1600" b="1" dirty="0" err="1" smtClean="0">
                <a:solidFill>
                  <a:schemeClr val="accent5"/>
                </a:solidFill>
              </a:rPr>
              <a:t>selektojme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tenderin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dhe</a:t>
            </a:r>
            <a:r>
              <a:rPr lang="en-US" sz="1600" b="1" dirty="0" smtClean="0">
                <a:solidFill>
                  <a:schemeClr val="accent5"/>
                </a:solidFill>
              </a:rPr>
              <a:t> shtypim </a:t>
            </a:r>
            <a:r>
              <a:rPr lang="en-US" sz="1600" b="1" dirty="0" err="1" smtClean="0">
                <a:solidFill>
                  <a:schemeClr val="accent5"/>
                </a:solidFill>
              </a:rPr>
              <a:t>butonin</a:t>
            </a:r>
            <a:r>
              <a:rPr lang="en-US" sz="1600" b="1" dirty="0" smtClean="0">
                <a:solidFill>
                  <a:schemeClr val="accent5"/>
                </a:solidFill>
              </a:rPr>
              <a:t> “</a:t>
            </a:r>
            <a:r>
              <a:rPr lang="en-US" sz="1600" b="1" dirty="0" err="1" smtClean="0">
                <a:solidFill>
                  <a:schemeClr val="accent5"/>
                </a:solidFill>
              </a:rPr>
              <a:t>Detajet</a:t>
            </a:r>
            <a:r>
              <a:rPr lang="en-US" sz="1600" b="1" dirty="0" smtClean="0">
                <a:solidFill>
                  <a:schemeClr val="accent5"/>
                </a:solidFill>
              </a:rPr>
              <a:t>”</a:t>
            </a:r>
            <a:endParaRPr lang="en-US" sz="1600" b="1" dirty="0">
              <a:solidFill>
                <a:schemeClr val="accent5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61057" y="1544167"/>
            <a:ext cx="11902787" cy="515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0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85717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 vert="horz" wrap="none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HAPJA  E  TENDEREVE</a:t>
            </a:r>
            <a:endParaRPr lang="en-US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1058" y="1000648"/>
            <a:ext cx="7226878" cy="40004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 smtClean="0">
                <a:solidFill>
                  <a:schemeClr val="accent5"/>
                </a:solidFill>
              </a:rPr>
              <a:t>Shohim</a:t>
            </a:r>
            <a:r>
              <a:rPr lang="en-US" sz="1600" b="1" dirty="0" smtClean="0">
                <a:solidFill>
                  <a:schemeClr val="accent5"/>
                </a:solidFill>
              </a:rPr>
              <a:t> se </a:t>
            </a:r>
            <a:r>
              <a:rPr lang="en-US" sz="1600" b="1" dirty="0" err="1" smtClean="0">
                <a:solidFill>
                  <a:schemeClr val="accent5"/>
                </a:solidFill>
              </a:rPr>
              <a:t>sa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oferta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elektronike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kemi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dhe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sa</a:t>
            </a:r>
            <a:r>
              <a:rPr lang="en-US" sz="1600" b="1" dirty="0" smtClean="0">
                <a:solidFill>
                  <a:schemeClr val="accent5"/>
                </a:solidFill>
              </a:rPr>
              <a:t> OE </a:t>
            </a:r>
            <a:r>
              <a:rPr lang="en-US" sz="1600" b="1" dirty="0" err="1" smtClean="0">
                <a:solidFill>
                  <a:schemeClr val="accent5"/>
                </a:solidFill>
              </a:rPr>
              <a:t>kane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shkarkuar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dosjen</a:t>
            </a:r>
            <a:r>
              <a:rPr lang="en-US" sz="1600" b="1" dirty="0" smtClean="0">
                <a:solidFill>
                  <a:schemeClr val="accent5"/>
                </a:solidFill>
              </a:rPr>
              <a:t> e </a:t>
            </a:r>
            <a:r>
              <a:rPr lang="en-US" sz="1600" b="1" dirty="0" err="1" smtClean="0">
                <a:solidFill>
                  <a:schemeClr val="accent5"/>
                </a:solidFill>
              </a:rPr>
              <a:t>tenderit</a:t>
            </a:r>
            <a:endParaRPr lang="en-US" sz="1600" b="1" dirty="0">
              <a:solidFill>
                <a:schemeClr val="accent5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61057" y="1544167"/>
            <a:ext cx="11892397" cy="5189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54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85717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 vert="horz" wrap="none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600" b="1" dirty="0"/>
              <a:t>ADMINISTRIMI I LLOGARISË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1059" y="1000648"/>
            <a:ext cx="4140777" cy="40004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chemeClr val="accent5"/>
                </a:solidFill>
              </a:rPr>
              <a:t>Shtypim </a:t>
            </a:r>
            <a:r>
              <a:rPr lang="en-US" sz="1600" b="1" dirty="0" err="1">
                <a:solidFill>
                  <a:schemeClr val="accent5"/>
                </a:solidFill>
              </a:rPr>
              <a:t>menyne</a:t>
            </a:r>
            <a:r>
              <a:rPr lang="en-US" sz="1600" b="1" dirty="0">
                <a:solidFill>
                  <a:schemeClr val="accent5"/>
                </a:solidFill>
              </a:rPr>
              <a:t> “PROCEDURAT E </a:t>
            </a:r>
            <a:r>
              <a:rPr lang="en-US" sz="1600" b="1" dirty="0" smtClean="0">
                <a:solidFill>
                  <a:schemeClr val="accent5"/>
                </a:solidFill>
              </a:rPr>
              <a:t>SHITJES”</a:t>
            </a:r>
            <a:endParaRPr lang="en-US" sz="1600" b="1" dirty="0">
              <a:solidFill>
                <a:schemeClr val="accent5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61059" y="1544167"/>
            <a:ext cx="11892396" cy="5189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0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85717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 vert="horz" wrap="none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HAPJA  E  TENDEREVE</a:t>
            </a:r>
            <a:endParaRPr lang="en-US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1058" y="1000648"/>
            <a:ext cx="3517323" cy="40004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smtClean="0">
                <a:solidFill>
                  <a:schemeClr val="accent5"/>
                </a:solidFill>
              </a:rPr>
              <a:t>Shtypim </a:t>
            </a:r>
            <a:r>
              <a:rPr lang="en-US" sz="1600" b="1" dirty="0" err="1" smtClean="0">
                <a:solidFill>
                  <a:schemeClr val="accent5"/>
                </a:solidFill>
              </a:rPr>
              <a:t>butonin</a:t>
            </a:r>
            <a:r>
              <a:rPr lang="en-US" sz="1600" b="1" dirty="0" smtClean="0">
                <a:solidFill>
                  <a:schemeClr val="accent5"/>
                </a:solidFill>
              </a:rPr>
              <a:t> “</a:t>
            </a:r>
            <a:r>
              <a:rPr lang="en-US" sz="1600" b="1" dirty="0" err="1" smtClean="0">
                <a:solidFill>
                  <a:schemeClr val="accent5"/>
                </a:solidFill>
              </a:rPr>
              <a:t>Hapja</a:t>
            </a:r>
            <a:r>
              <a:rPr lang="en-US" sz="1600" b="1" dirty="0" smtClean="0">
                <a:solidFill>
                  <a:schemeClr val="accent5"/>
                </a:solidFill>
              </a:rPr>
              <a:t> e </a:t>
            </a:r>
            <a:r>
              <a:rPr lang="en-US" sz="1600" b="1" dirty="0" err="1" smtClean="0">
                <a:solidFill>
                  <a:schemeClr val="accent5"/>
                </a:solidFill>
              </a:rPr>
              <a:t>Tendereve</a:t>
            </a:r>
            <a:r>
              <a:rPr lang="en-US" sz="1600" b="1" dirty="0" smtClean="0">
                <a:solidFill>
                  <a:schemeClr val="accent5"/>
                </a:solidFill>
              </a:rPr>
              <a:t>”</a:t>
            </a:r>
            <a:endParaRPr lang="en-US" sz="1600" b="1" dirty="0">
              <a:solidFill>
                <a:schemeClr val="accent5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058" y="1544166"/>
            <a:ext cx="11902787" cy="5259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61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85717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 vert="horz" wrap="none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HAPJA  E  TENDEREVE</a:t>
            </a:r>
            <a:endParaRPr lang="en-US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1058" y="1000648"/>
            <a:ext cx="8078934" cy="40004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 smtClean="0">
                <a:solidFill>
                  <a:schemeClr val="accent5"/>
                </a:solidFill>
              </a:rPr>
              <a:t>Pasi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ka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perfunduar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koha</a:t>
            </a:r>
            <a:r>
              <a:rPr lang="en-US" sz="1600" b="1" dirty="0" smtClean="0">
                <a:solidFill>
                  <a:schemeClr val="accent5"/>
                </a:solidFill>
              </a:rPr>
              <a:t> e </a:t>
            </a:r>
            <a:r>
              <a:rPr lang="en-US" sz="1600" b="1" dirty="0" err="1" smtClean="0">
                <a:solidFill>
                  <a:schemeClr val="accent5"/>
                </a:solidFill>
              </a:rPr>
              <a:t>hapjes</a:t>
            </a:r>
            <a:r>
              <a:rPr lang="en-US" sz="1600" b="1" dirty="0" smtClean="0">
                <a:solidFill>
                  <a:schemeClr val="accent5"/>
                </a:solidFill>
              </a:rPr>
              <a:t>, </a:t>
            </a:r>
            <a:r>
              <a:rPr lang="en-US" sz="1600" b="1" dirty="0" err="1" smtClean="0">
                <a:solidFill>
                  <a:schemeClr val="accent5"/>
                </a:solidFill>
              </a:rPr>
              <a:t>atehere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duhet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te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vendosen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çelsat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nga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anetaret</a:t>
            </a:r>
            <a:r>
              <a:rPr lang="en-US" sz="1600" b="1" dirty="0" smtClean="0">
                <a:solidFill>
                  <a:schemeClr val="accent5"/>
                </a:solidFill>
              </a:rPr>
              <a:t> e </a:t>
            </a:r>
            <a:r>
              <a:rPr lang="en-US" sz="1600" b="1" dirty="0" err="1" smtClean="0">
                <a:solidFill>
                  <a:schemeClr val="accent5"/>
                </a:solidFill>
              </a:rPr>
              <a:t>hapjes</a:t>
            </a:r>
            <a:r>
              <a:rPr lang="en-US" sz="1600" b="1" dirty="0" smtClean="0">
                <a:solidFill>
                  <a:schemeClr val="accent5"/>
                </a:solidFill>
              </a:rPr>
              <a:t>.</a:t>
            </a:r>
            <a:endParaRPr lang="en-US" sz="1600" b="1" dirty="0">
              <a:solidFill>
                <a:schemeClr val="accent5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61059" y="1544166"/>
            <a:ext cx="10053206" cy="5002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04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85717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 vert="horz" wrap="none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HAPJA  E  TENDEREVE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1059" y="1000648"/>
            <a:ext cx="3080905" cy="40004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 smtClean="0">
                <a:solidFill>
                  <a:schemeClr val="accent5"/>
                </a:solidFill>
              </a:rPr>
              <a:t>Ky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eshte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çelesi</a:t>
            </a:r>
            <a:r>
              <a:rPr lang="en-US" sz="1600" b="1" dirty="0" smtClean="0">
                <a:solidFill>
                  <a:schemeClr val="accent5"/>
                </a:solidFill>
              </a:rPr>
              <a:t> I </a:t>
            </a:r>
            <a:r>
              <a:rPr lang="en-US" sz="1600" b="1" dirty="0" err="1" smtClean="0">
                <a:solidFill>
                  <a:schemeClr val="accent5"/>
                </a:solidFill>
              </a:rPr>
              <a:t>anetarit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te</a:t>
            </a:r>
            <a:r>
              <a:rPr lang="en-US" sz="1600" b="1" dirty="0" smtClean="0">
                <a:solidFill>
                  <a:schemeClr val="accent5"/>
                </a:solidFill>
              </a:rPr>
              <a:t> pare.</a:t>
            </a:r>
            <a:endParaRPr lang="en-US" sz="1600" b="1" dirty="0">
              <a:solidFill>
                <a:schemeClr val="accent5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61059" y="1544167"/>
            <a:ext cx="11892396" cy="516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2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85717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 vert="horz" wrap="none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HAPJA  E  TENDEREVE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1058" y="1000648"/>
            <a:ext cx="4733059" cy="40004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 smtClean="0">
                <a:solidFill>
                  <a:schemeClr val="accent5"/>
                </a:solidFill>
              </a:rPr>
              <a:t>Ruajm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çelesin</a:t>
            </a:r>
            <a:r>
              <a:rPr lang="en-US" sz="1600" b="1" dirty="0" smtClean="0">
                <a:solidFill>
                  <a:schemeClr val="accent5"/>
                </a:solidFill>
              </a:rPr>
              <a:t> ne </a:t>
            </a:r>
            <a:r>
              <a:rPr lang="en-US" sz="1600" b="1" dirty="0" err="1" smtClean="0">
                <a:solidFill>
                  <a:schemeClr val="accent5"/>
                </a:solidFill>
              </a:rPr>
              <a:t>kompjuter</a:t>
            </a:r>
            <a:r>
              <a:rPr lang="en-US" sz="1600" b="1" dirty="0" smtClean="0">
                <a:solidFill>
                  <a:schemeClr val="accent5"/>
                </a:solidFill>
              </a:rPr>
              <a:t> me </a:t>
            </a:r>
            <a:r>
              <a:rPr lang="en-US" sz="1600" b="1" dirty="0" err="1" smtClean="0">
                <a:solidFill>
                  <a:schemeClr val="accent5"/>
                </a:solidFill>
              </a:rPr>
              <a:t>nje</a:t>
            </a:r>
            <a:r>
              <a:rPr lang="en-US" sz="1600" b="1" dirty="0" smtClean="0">
                <a:solidFill>
                  <a:schemeClr val="accent5"/>
                </a:solidFill>
              </a:rPr>
              <a:t> vend </a:t>
            </a:r>
            <a:r>
              <a:rPr lang="en-US" sz="1600" b="1" dirty="0" err="1" smtClean="0">
                <a:solidFill>
                  <a:schemeClr val="accent5"/>
                </a:solidFill>
              </a:rPr>
              <a:t>te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caktuar</a:t>
            </a:r>
            <a:r>
              <a:rPr lang="en-US" sz="1600" b="1" dirty="0" smtClean="0">
                <a:solidFill>
                  <a:schemeClr val="accent5"/>
                </a:solidFill>
              </a:rPr>
              <a:t>.</a:t>
            </a:r>
            <a:endParaRPr lang="en-US" sz="1600" b="1" dirty="0">
              <a:solidFill>
                <a:schemeClr val="accent5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61059" y="1544167"/>
            <a:ext cx="11892396" cy="516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04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85717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 vert="horz" wrap="none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HAPJA  E  TENDEREVE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1059" y="1000648"/>
            <a:ext cx="3444586" cy="40004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 smtClean="0">
                <a:solidFill>
                  <a:schemeClr val="accent5"/>
                </a:solidFill>
              </a:rPr>
              <a:t>Çelesi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eshte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i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>
                <a:solidFill>
                  <a:schemeClr val="accent5"/>
                </a:solidFill>
              </a:rPr>
              <a:t>encryption </a:t>
            </a:r>
            <a:r>
              <a:rPr lang="en-US" sz="1600" b="1" dirty="0" smtClean="0">
                <a:solidFill>
                  <a:schemeClr val="accent5"/>
                </a:solidFill>
              </a:rPr>
              <a:t>( I </a:t>
            </a:r>
            <a:r>
              <a:rPr lang="en-US" sz="1600" b="1" dirty="0" err="1" smtClean="0">
                <a:solidFill>
                  <a:schemeClr val="accent5"/>
                </a:solidFill>
              </a:rPr>
              <a:t>palexuar</a:t>
            </a:r>
            <a:r>
              <a:rPr lang="en-US" sz="1600" b="1" dirty="0" smtClean="0">
                <a:solidFill>
                  <a:schemeClr val="accent5"/>
                </a:solidFill>
              </a:rPr>
              <a:t>)</a:t>
            </a:r>
            <a:endParaRPr lang="en-US" sz="1600" b="1" dirty="0">
              <a:solidFill>
                <a:schemeClr val="accent5"/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161059" y="1544167"/>
            <a:ext cx="11892396" cy="516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94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85717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 vert="horz" wrap="none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HAPJA  E  TENDEREVE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1059" y="1000648"/>
            <a:ext cx="6291696" cy="40004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 smtClean="0">
                <a:solidFill>
                  <a:schemeClr val="accent5"/>
                </a:solidFill>
              </a:rPr>
              <a:t>Selektojm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çelsin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dhe</a:t>
            </a:r>
            <a:r>
              <a:rPr lang="en-US" sz="1600" b="1" dirty="0" smtClean="0">
                <a:solidFill>
                  <a:schemeClr val="accent5"/>
                </a:solidFill>
              </a:rPr>
              <a:t> shtypim </a:t>
            </a:r>
            <a:r>
              <a:rPr lang="en-US" sz="1600" b="1" dirty="0" err="1" smtClean="0">
                <a:solidFill>
                  <a:schemeClr val="accent5"/>
                </a:solidFill>
              </a:rPr>
              <a:t>butonin</a:t>
            </a:r>
            <a:r>
              <a:rPr lang="en-US" sz="1600" b="1" dirty="0" smtClean="0">
                <a:solidFill>
                  <a:schemeClr val="accent5"/>
                </a:solidFill>
              </a:rPr>
              <a:t> “Open” per ta </a:t>
            </a:r>
            <a:r>
              <a:rPr lang="en-US" sz="1600" b="1" dirty="0" err="1" smtClean="0">
                <a:solidFill>
                  <a:schemeClr val="accent5"/>
                </a:solidFill>
              </a:rPr>
              <a:t>vendosur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çelsin</a:t>
            </a:r>
            <a:r>
              <a:rPr lang="en-US" sz="1600" b="1" dirty="0">
                <a:solidFill>
                  <a:schemeClr val="accent5"/>
                </a:solidFill>
              </a:rPr>
              <a:t>.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endParaRPr lang="en-US" sz="1600" b="1" dirty="0">
              <a:solidFill>
                <a:schemeClr val="accent5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61058" y="1544167"/>
            <a:ext cx="11913177" cy="5147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89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85717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 vert="horz" wrap="none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HAPJA  E  TENDEREVE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1059" y="1000648"/>
            <a:ext cx="3215986" cy="40004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smtClean="0">
                <a:solidFill>
                  <a:schemeClr val="accent5"/>
                </a:solidFill>
              </a:rPr>
              <a:t>Shtypim </a:t>
            </a:r>
            <a:r>
              <a:rPr lang="en-US" sz="1600" b="1" dirty="0" err="1" smtClean="0">
                <a:solidFill>
                  <a:schemeClr val="accent5"/>
                </a:solidFill>
              </a:rPr>
              <a:t>butonin</a:t>
            </a:r>
            <a:r>
              <a:rPr lang="en-US" sz="1600" b="1" dirty="0" smtClean="0">
                <a:solidFill>
                  <a:schemeClr val="accent5"/>
                </a:solidFill>
              </a:rPr>
              <a:t> “</a:t>
            </a:r>
            <a:r>
              <a:rPr lang="en-US" sz="1600" b="1" dirty="0" err="1" smtClean="0">
                <a:solidFill>
                  <a:schemeClr val="accent5"/>
                </a:solidFill>
              </a:rPr>
              <a:t>Ruaj</a:t>
            </a:r>
            <a:r>
              <a:rPr lang="en-US" sz="1600" b="1" dirty="0" smtClean="0">
                <a:solidFill>
                  <a:schemeClr val="accent5"/>
                </a:solidFill>
              </a:rPr>
              <a:t>”</a:t>
            </a:r>
            <a:endParaRPr lang="en-US" sz="1600" b="1" dirty="0">
              <a:solidFill>
                <a:schemeClr val="accent5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61059" y="1544167"/>
            <a:ext cx="10157114" cy="5147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61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85717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 vert="horz" wrap="none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HAPJA  E  TENDEREVE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1058" y="1000648"/>
            <a:ext cx="5543551" cy="40004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 smtClean="0">
                <a:solidFill>
                  <a:schemeClr val="accent5"/>
                </a:solidFill>
              </a:rPr>
              <a:t>Ky</a:t>
            </a:r>
            <a:r>
              <a:rPr lang="en-US" sz="1600" b="1" dirty="0" smtClean="0">
                <a:solidFill>
                  <a:schemeClr val="accent5"/>
                </a:solidFill>
              </a:rPr>
              <a:t> hap </a:t>
            </a:r>
            <a:r>
              <a:rPr lang="en-US" sz="1600" b="1" dirty="0" err="1" smtClean="0">
                <a:solidFill>
                  <a:schemeClr val="accent5"/>
                </a:solidFill>
              </a:rPr>
              <a:t>tregon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>
                <a:solidFill>
                  <a:schemeClr val="accent5"/>
                </a:solidFill>
              </a:rPr>
              <a:t>s</a:t>
            </a:r>
            <a:r>
              <a:rPr lang="en-US" sz="1600" b="1" dirty="0" smtClean="0">
                <a:solidFill>
                  <a:schemeClr val="accent5"/>
                </a:solidFill>
              </a:rPr>
              <a:t>e </a:t>
            </a:r>
            <a:r>
              <a:rPr lang="en-US" sz="1600" b="1" dirty="0" err="1" smtClean="0">
                <a:solidFill>
                  <a:schemeClr val="accent5"/>
                </a:solidFill>
              </a:rPr>
              <a:t>anetari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i</a:t>
            </a:r>
            <a:r>
              <a:rPr lang="en-US" sz="1600" b="1" dirty="0" smtClean="0">
                <a:solidFill>
                  <a:schemeClr val="accent5"/>
                </a:solidFill>
              </a:rPr>
              <a:t> pare </a:t>
            </a:r>
            <a:r>
              <a:rPr lang="en-US" sz="1600" b="1" dirty="0" err="1" smtClean="0">
                <a:solidFill>
                  <a:schemeClr val="accent5"/>
                </a:solidFill>
              </a:rPr>
              <a:t>i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hapjes</a:t>
            </a:r>
            <a:r>
              <a:rPr lang="en-US" sz="1600" b="1" dirty="0" smtClean="0">
                <a:solidFill>
                  <a:schemeClr val="accent5"/>
                </a:solidFill>
              </a:rPr>
              <a:t> e </a:t>
            </a:r>
            <a:r>
              <a:rPr lang="en-US" sz="1600" b="1" dirty="0" err="1" smtClean="0">
                <a:solidFill>
                  <a:schemeClr val="accent5"/>
                </a:solidFill>
              </a:rPr>
              <a:t>ka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vendosur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çelesin</a:t>
            </a:r>
            <a:r>
              <a:rPr lang="en-US" sz="1600" b="1" dirty="0" smtClean="0">
                <a:solidFill>
                  <a:schemeClr val="accent5"/>
                </a:solidFill>
              </a:rPr>
              <a:t>.</a:t>
            </a:r>
            <a:endParaRPr lang="en-US" sz="1600" b="1" dirty="0">
              <a:solidFill>
                <a:schemeClr val="accent5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61059" y="1544167"/>
            <a:ext cx="11050732" cy="4981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21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85717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 vert="horz" wrap="none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HAPJA  E  TENDEREVE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1058" y="1000648"/>
            <a:ext cx="5252605" cy="40004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smtClean="0">
                <a:solidFill>
                  <a:schemeClr val="accent5"/>
                </a:solidFill>
              </a:rPr>
              <a:t>Ne </a:t>
            </a:r>
            <a:r>
              <a:rPr lang="en-US" sz="1600" b="1" dirty="0" err="1" smtClean="0">
                <a:solidFill>
                  <a:schemeClr val="accent5"/>
                </a:solidFill>
              </a:rPr>
              <a:t>te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njejten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menyre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edhe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anetari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i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dyte</a:t>
            </a:r>
            <a:r>
              <a:rPr lang="en-US" sz="1600" b="1" dirty="0" smtClean="0">
                <a:solidFill>
                  <a:schemeClr val="accent5"/>
                </a:solidFill>
              </a:rPr>
              <a:t> e </a:t>
            </a:r>
            <a:r>
              <a:rPr lang="en-US" sz="1600" b="1" dirty="0" err="1" smtClean="0">
                <a:solidFill>
                  <a:schemeClr val="accent5"/>
                </a:solidFill>
              </a:rPr>
              <a:t>vendos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çelesin</a:t>
            </a:r>
            <a:r>
              <a:rPr lang="en-US" sz="1600" b="1" dirty="0" smtClean="0">
                <a:solidFill>
                  <a:schemeClr val="accent5"/>
                </a:solidFill>
              </a:rPr>
              <a:t>.</a:t>
            </a:r>
            <a:endParaRPr lang="en-US" sz="1600" b="1" dirty="0">
              <a:solidFill>
                <a:schemeClr val="accent5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61059" y="1544167"/>
            <a:ext cx="10801350" cy="5022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9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85717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 vert="horz" wrap="none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HAPJA  E  TENDEREVE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1059" y="1000648"/>
            <a:ext cx="7548996" cy="40004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 smtClean="0">
                <a:solidFill>
                  <a:schemeClr val="accent5"/>
                </a:solidFill>
              </a:rPr>
              <a:t>Pasi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dy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anetaret</a:t>
            </a:r>
            <a:r>
              <a:rPr lang="en-US" sz="1600" b="1" dirty="0" smtClean="0">
                <a:solidFill>
                  <a:schemeClr val="accent5"/>
                </a:solidFill>
              </a:rPr>
              <a:t> e </a:t>
            </a:r>
            <a:r>
              <a:rPr lang="en-US" sz="1600" b="1" dirty="0" err="1" smtClean="0">
                <a:solidFill>
                  <a:schemeClr val="accent5"/>
                </a:solidFill>
              </a:rPr>
              <a:t>hapjes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i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kane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vendosur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çelesat</a:t>
            </a:r>
            <a:r>
              <a:rPr lang="en-US" sz="1600" b="1" dirty="0" smtClean="0">
                <a:solidFill>
                  <a:schemeClr val="accent5"/>
                </a:solidFill>
              </a:rPr>
              <a:t>, </a:t>
            </a:r>
            <a:r>
              <a:rPr lang="en-US" sz="1600" b="1" dirty="0" err="1" smtClean="0">
                <a:solidFill>
                  <a:schemeClr val="accent5"/>
                </a:solidFill>
              </a:rPr>
              <a:t>atehere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mund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te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fillojm</a:t>
            </a:r>
            <a:r>
              <a:rPr lang="en-US" sz="1600" b="1" dirty="0" smtClean="0">
                <a:solidFill>
                  <a:schemeClr val="accent5"/>
                </a:solidFill>
              </a:rPr>
              <a:t> me </a:t>
            </a:r>
            <a:r>
              <a:rPr lang="en-US" sz="1600" b="1" dirty="0" err="1" smtClean="0">
                <a:solidFill>
                  <a:schemeClr val="accent5"/>
                </a:solidFill>
              </a:rPr>
              <a:t>hapje</a:t>
            </a:r>
            <a:r>
              <a:rPr lang="en-US" sz="1600" b="1" dirty="0" smtClean="0">
                <a:solidFill>
                  <a:schemeClr val="accent5"/>
                </a:solidFill>
              </a:rPr>
              <a:t>.</a:t>
            </a:r>
            <a:endParaRPr lang="en-US" sz="1600" b="1" dirty="0">
              <a:solidFill>
                <a:schemeClr val="accent5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61059" y="1544167"/>
            <a:ext cx="10603923" cy="457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03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85717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 vert="horz" wrap="none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600" b="1" dirty="0"/>
              <a:t>ADMINISTRIMI I LLOGARISË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1059" y="1000648"/>
            <a:ext cx="2810741" cy="40004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chemeClr val="accent5"/>
                </a:solidFill>
              </a:rPr>
              <a:t>Shtypim </a:t>
            </a:r>
            <a:r>
              <a:rPr lang="en-US" sz="1600" b="1" dirty="0" err="1">
                <a:solidFill>
                  <a:schemeClr val="accent5"/>
                </a:solidFill>
              </a:rPr>
              <a:t>menyne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smtClean="0">
                <a:solidFill>
                  <a:schemeClr val="accent5"/>
                </a:solidFill>
              </a:rPr>
              <a:t>“ANKESAT”</a:t>
            </a:r>
            <a:endParaRPr lang="en-US" sz="1600" b="1" dirty="0">
              <a:solidFill>
                <a:schemeClr val="accent5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61058" y="1544167"/>
            <a:ext cx="11882005" cy="5189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84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85717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 vert="horz" wrap="none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HAPJA  E  TENDEREVE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1059" y="1000648"/>
            <a:ext cx="5886450" cy="40004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 smtClean="0">
                <a:solidFill>
                  <a:schemeClr val="accent5"/>
                </a:solidFill>
              </a:rPr>
              <a:t>Duhet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ti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vendosim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emrat</a:t>
            </a:r>
            <a:r>
              <a:rPr lang="en-US" sz="1600" b="1" dirty="0" smtClean="0">
                <a:solidFill>
                  <a:schemeClr val="accent5"/>
                </a:solidFill>
              </a:rPr>
              <a:t> e </a:t>
            </a:r>
            <a:r>
              <a:rPr lang="en-US" sz="1600" b="1" dirty="0" err="1" smtClean="0">
                <a:solidFill>
                  <a:schemeClr val="accent5"/>
                </a:solidFill>
              </a:rPr>
              <a:t>personave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te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pranishem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gjate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hapjes</a:t>
            </a:r>
            <a:endParaRPr lang="en-US" sz="1600" b="1" dirty="0">
              <a:solidFill>
                <a:schemeClr val="accent5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61058" y="1544167"/>
            <a:ext cx="11882005" cy="516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85717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 vert="horz" wrap="none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HAPJA  E  TENDEREVE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1059" y="1000648"/>
            <a:ext cx="3787486" cy="40004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smtClean="0">
                <a:solidFill>
                  <a:schemeClr val="accent5"/>
                </a:solidFill>
              </a:rPr>
              <a:t>Ne </a:t>
            </a:r>
            <a:r>
              <a:rPr lang="en-US" sz="1600" b="1" dirty="0" err="1" smtClean="0">
                <a:solidFill>
                  <a:schemeClr val="accent5"/>
                </a:solidFill>
              </a:rPr>
              <a:t>kete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hape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shihen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Ofertat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elektronike</a:t>
            </a:r>
            <a:endParaRPr lang="en-US" sz="1600" b="1" dirty="0">
              <a:solidFill>
                <a:schemeClr val="accent5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61059" y="1544167"/>
            <a:ext cx="11892396" cy="516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93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85717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 vert="horz" wrap="none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HAPJA  E  TENDEREVE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1059" y="1000648"/>
            <a:ext cx="6686550" cy="40004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 smtClean="0">
                <a:solidFill>
                  <a:schemeClr val="accent5"/>
                </a:solidFill>
              </a:rPr>
              <a:t>Permes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butonit</a:t>
            </a:r>
            <a:r>
              <a:rPr lang="en-US" sz="1600" b="1" dirty="0" smtClean="0">
                <a:solidFill>
                  <a:schemeClr val="accent5"/>
                </a:solidFill>
              </a:rPr>
              <a:t> “</a:t>
            </a:r>
            <a:r>
              <a:rPr lang="en-US" sz="1600" b="1" dirty="0" err="1" smtClean="0">
                <a:solidFill>
                  <a:schemeClr val="accent5"/>
                </a:solidFill>
              </a:rPr>
              <a:t>Kontrollo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ofertat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elektronike</a:t>
            </a:r>
            <a:r>
              <a:rPr lang="en-US" sz="1600" b="1" dirty="0" smtClean="0">
                <a:solidFill>
                  <a:schemeClr val="accent5"/>
                </a:solidFill>
              </a:rPr>
              <a:t>” </a:t>
            </a:r>
            <a:r>
              <a:rPr lang="en-US" sz="1600" b="1" dirty="0" err="1" smtClean="0">
                <a:solidFill>
                  <a:schemeClr val="accent5"/>
                </a:solidFill>
              </a:rPr>
              <a:t>kontrollojme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dokumentet</a:t>
            </a:r>
            <a:r>
              <a:rPr lang="en-US" sz="1600" b="1" dirty="0">
                <a:solidFill>
                  <a:schemeClr val="accent5"/>
                </a:solidFill>
              </a:rPr>
              <a:t>.</a:t>
            </a: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61059" y="1544166"/>
            <a:ext cx="11902786" cy="517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1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85717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 vert="horz" wrap="none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HAPJA  E  TENDEREVE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1059" y="1000648"/>
            <a:ext cx="6208568" cy="40004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 smtClean="0">
                <a:solidFill>
                  <a:schemeClr val="accent5"/>
                </a:solidFill>
              </a:rPr>
              <a:t>Permes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butonit</a:t>
            </a:r>
            <a:r>
              <a:rPr lang="en-US" sz="1600" b="1" dirty="0" smtClean="0">
                <a:solidFill>
                  <a:schemeClr val="accent5"/>
                </a:solidFill>
              </a:rPr>
              <a:t> “</a:t>
            </a:r>
            <a:r>
              <a:rPr lang="en-US" sz="1600" b="1" dirty="0" err="1" smtClean="0">
                <a:solidFill>
                  <a:schemeClr val="accent5"/>
                </a:solidFill>
              </a:rPr>
              <a:t>Shto</a:t>
            </a:r>
            <a:r>
              <a:rPr lang="en-US" sz="1600" b="1" dirty="0" smtClean="0">
                <a:solidFill>
                  <a:schemeClr val="accent5"/>
                </a:solidFill>
              </a:rPr>
              <a:t>”, ne </a:t>
            </a:r>
            <a:r>
              <a:rPr lang="en-US" sz="1600" b="1" dirty="0" err="1" smtClean="0">
                <a:solidFill>
                  <a:schemeClr val="accent5"/>
                </a:solidFill>
              </a:rPr>
              <a:t>mund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ti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vendosim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ofertat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fizike</a:t>
            </a:r>
            <a:r>
              <a:rPr lang="en-US" sz="1600" b="1" dirty="0" smtClean="0">
                <a:solidFill>
                  <a:schemeClr val="accent5"/>
                </a:solidFill>
              </a:rPr>
              <a:t> ne </a:t>
            </a:r>
            <a:r>
              <a:rPr lang="en-US" sz="1600" b="1" dirty="0" err="1" smtClean="0">
                <a:solidFill>
                  <a:schemeClr val="accent5"/>
                </a:solidFill>
              </a:rPr>
              <a:t>hapje</a:t>
            </a:r>
            <a:r>
              <a:rPr lang="en-US" sz="1600" b="1" dirty="0" smtClean="0">
                <a:solidFill>
                  <a:schemeClr val="accent5"/>
                </a:solidFill>
              </a:rPr>
              <a:t>.</a:t>
            </a:r>
            <a:endParaRPr lang="en-US" sz="1600" b="1" dirty="0">
              <a:solidFill>
                <a:schemeClr val="accent5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768" y="1544167"/>
            <a:ext cx="11791950" cy="5116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66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85717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 vert="horz" wrap="none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HAPJA  E  TENDEREVE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1059" y="1000648"/>
            <a:ext cx="4920096" cy="40004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 smtClean="0">
                <a:solidFill>
                  <a:schemeClr val="accent5"/>
                </a:solidFill>
              </a:rPr>
              <a:t>Kerkojme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Operatorin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i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cili</a:t>
            </a:r>
            <a:r>
              <a:rPr lang="en-US" sz="1600" b="1" dirty="0" smtClean="0">
                <a:solidFill>
                  <a:schemeClr val="accent5"/>
                </a:solidFill>
              </a:rPr>
              <a:t> e </a:t>
            </a:r>
            <a:r>
              <a:rPr lang="en-US" sz="1600" b="1" dirty="0" err="1" smtClean="0">
                <a:solidFill>
                  <a:schemeClr val="accent5"/>
                </a:solidFill>
              </a:rPr>
              <a:t>ka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dorzur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oferten</a:t>
            </a:r>
            <a:r>
              <a:rPr lang="en-US" sz="1600" b="1" dirty="0" smtClean="0">
                <a:solidFill>
                  <a:schemeClr val="accent5"/>
                </a:solidFill>
              </a:rPr>
              <a:t> ne </a:t>
            </a:r>
            <a:r>
              <a:rPr lang="en-US" sz="1600" b="1" dirty="0" err="1" smtClean="0">
                <a:solidFill>
                  <a:schemeClr val="accent5"/>
                </a:solidFill>
              </a:rPr>
              <a:t>leter</a:t>
            </a:r>
            <a:r>
              <a:rPr lang="en-US" sz="1600" b="1" dirty="0" smtClean="0">
                <a:solidFill>
                  <a:schemeClr val="accent5"/>
                </a:solidFill>
              </a:rPr>
              <a:t>.</a:t>
            </a:r>
            <a:endParaRPr lang="en-US" sz="1600" b="1" dirty="0">
              <a:solidFill>
                <a:schemeClr val="accent5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61059" y="1544166"/>
            <a:ext cx="11892396" cy="517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45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85717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 vert="horz" wrap="none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HAPJA  E  TENDEREVE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1058" y="1000648"/>
            <a:ext cx="4109605" cy="40004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 smtClean="0">
                <a:solidFill>
                  <a:schemeClr val="accent5"/>
                </a:solidFill>
              </a:rPr>
              <a:t>Gjejm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Operatorin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dhe</a:t>
            </a:r>
            <a:r>
              <a:rPr lang="en-US" sz="1600" b="1" dirty="0" smtClean="0">
                <a:solidFill>
                  <a:schemeClr val="accent5"/>
                </a:solidFill>
              </a:rPr>
              <a:t> e </a:t>
            </a:r>
            <a:r>
              <a:rPr lang="en-US" sz="1600" b="1" dirty="0" err="1" smtClean="0">
                <a:solidFill>
                  <a:schemeClr val="accent5"/>
                </a:solidFill>
              </a:rPr>
              <a:t>vendosim</a:t>
            </a:r>
            <a:r>
              <a:rPr lang="en-US" sz="1600" b="1" dirty="0" smtClean="0">
                <a:solidFill>
                  <a:schemeClr val="accent5"/>
                </a:solidFill>
              </a:rPr>
              <a:t> ne </a:t>
            </a:r>
            <a:r>
              <a:rPr lang="en-US" sz="1600" b="1" dirty="0" err="1" smtClean="0">
                <a:solidFill>
                  <a:schemeClr val="accent5"/>
                </a:solidFill>
              </a:rPr>
              <a:t>sistem</a:t>
            </a:r>
            <a:endParaRPr lang="en-US" sz="1600" b="1" dirty="0">
              <a:solidFill>
                <a:schemeClr val="accent5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61059" y="1544167"/>
            <a:ext cx="11892396" cy="515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2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85717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 vert="horz" wrap="none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HAPJA  E  TENDEREVE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1058" y="1000648"/>
            <a:ext cx="4597978" cy="40004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smtClean="0">
                <a:solidFill>
                  <a:schemeClr val="accent5"/>
                </a:solidFill>
              </a:rPr>
              <a:t>I </a:t>
            </a:r>
            <a:r>
              <a:rPr lang="en-US" sz="1600" b="1" dirty="0" err="1" smtClean="0">
                <a:solidFill>
                  <a:schemeClr val="accent5"/>
                </a:solidFill>
              </a:rPr>
              <a:t>plotesojme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te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gjitha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shenimet</a:t>
            </a:r>
            <a:r>
              <a:rPr lang="en-US" sz="1600" b="1" dirty="0" smtClean="0">
                <a:solidFill>
                  <a:schemeClr val="accent5"/>
                </a:solidFill>
              </a:rPr>
              <a:t> e </a:t>
            </a:r>
            <a:r>
              <a:rPr lang="en-US" sz="1600" b="1" dirty="0" err="1" smtClean="0">
                <a:solidFill>
                  <a:schemeClr val="accent5"/>
                </a:solidFill>
              </a:rPr>
              <a:t>keti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Operatori</a:t>
            </a:r>
            <a:r>
              <a:rPr lang="en-US" sz="1600" b="1" dirty="0" smtClean="0">
                <a:solidFill>
                  <a:schemeClr val="accent5"/>
                </a:solidFill>
              </a:rPr>
              <a:t>.</a:t>
            </a:r>
            <a:endParaRPr lang="en-US" sz="1600" b="1" dirty="0">
              <a:solidFill>
                <a:schemeClr val="accent5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61059" y="1544167"/>
            <a:ext cx="11902786" cy="5189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09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85717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 vert="horz" wrap="none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HAPJA  E  TENDEREVE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1059" y="1000648"/>
            <a:ext cx="2727614" cy="40004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 smtClean="0">
                <a:solidFill>
                  <a:schemeClr val="accent5"/>
                </a:solidFill>
              </a:rPr>
              <a:t>Detajet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nga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Operatori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i</a:t>
            </a:r>
            <a:r>
              <a:rPr lang="en-US" sz="1600" b="1" dirty="0" smtClean="0">
                <a:solidFill>
                  <a:schemeClr val="accent5"/>
                </a:solidFill>
              </a:rPr>
              <a:t> pare.</a:t>
            </a:r>
            <a:endParaRPr lang="en-US" sz="1600" b="1" dirty="0">
              <a:solidFill>
                <a:schemeClr val="accent5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61059" y="1544166"/>
            <a:ext cx="11892396" cy="517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37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85717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 vert="horz" wrap="none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HAPJA  E  TENDEREVE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1059" y="1000648"/>
            <a:ext cx="2738005" cy="40004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 smtClean="0">
                <a:solidFill>
                  <a:schemeClr val="accent5"/>
                </a:solidFill>
              </a:rPr>
              <a:t>Detajet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nga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Operatori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i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dyte</a:t>
            </a:r>
            <a:r>
              <a:rPr lang="en-US" sz="1600" b="1" dirty="0" smtClean="0">
                <a:solidFill>
                  <a:schemeClr val="accent5"/>
                </a:solidFill>
              </a:rPr>
              <a:t>.</a:t>
            </a:r>
            <a:endParaRPr lang="en-US" sz="1600" b="1" dirty="0">
              <a:solidFill>
                <a:schemeClr val="accent5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61059" y="1544167"/>
            <a:ext cx="11882005" cy="5147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68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85717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 vert="horz" wrap="none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HAPJA  E  TENDEREVE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1059" y="1000648"/>
            <a:ext cx="2717223" cy="40004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 smtClean="0">
                <a:solidFill>
                  <a:schemeClr val="accent5"/>
                </a:solidFill>
              </a:rPr>
              <a:t>Detaje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nga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operatori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i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trete</a:t>
            </a:r>
            <a:r>
              <a:rPr lang="en-US" sz="1600" b="1" dirty="0" smtClean="0">
                <a:solidFill>
                  <a:schemeClr val="accent5"/>
                </a:solidFill>
              </a:rPr>
              <a:t>.</a:t>
            </a:r>
            <a:endParaRPr lang="en-US" sz="1600" b="1" dirty="0">
              <a:solidFill>
                <a:schemeClr val="accent5"/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161059" y="1544167"/>
            <a:ext cx="11892396" cy="5189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94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85717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 vert="horz" wrap="none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600" b="1" dirty="0"/>
              <a:t>ADMINISTRIMI I LLOGARISË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1059" y="1000648"/>
            <a:ext cx="4421332" cy="40004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chemeClr val="accent5"/>
                </a:solidFill>
              </a:rPr>
              <a:t>Shtypim </a:t>
            </a:r>
            <a:r>
              <a:rPr lang="en-US" sz="1600" b="1" dirty="0" err="1">
                <a:solidFill>
                  <a:schemeClr val="accent5"/>
                </a:solidFill>
              </a:rPr>
              <a:t>menyne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smtClean="0">
                <a:solidFill>
                  <a:schemeClr val="accent5"/>
                </a:solidFill>
              </a:rPr>
              <a:t>“NJOFTIMET - PROKURIMET”</a:t>
            </a:r>
            <a:endParaRPr lang="en-US" sz="1600" b="1" dirty="0">
              <a:solidFill>
                <a:schemeClr val="accent5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61059" y="1544167"/>
            <a:ext cx="11850832" cy="516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86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85717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 vert="horz" wrap="none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HAPJA  E  TENDEREVE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1059" y="1000648"/>
            <a:ext cx="3891396" cy="40004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 smtClean="0">
                <a:solidFill>
                  <a:schemeClr val="accent5"/>
                </a:solidFill>
              </a:rPr>
              <a:t>Komentet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nga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perfaqesuesit</a:t>
            </a:r>
            <a:r>
              <a:rPr lang="en-US" sz="1600" b="1" dirty="0" smtClean="0">
                <a:solidFill>
                  <a:schemeClr val="accent5"/>
                </a:solidFill>
              </a:rPr>
              <a:t> e </a:t>
            </a:r>
            <a:r>
              <a:rPr lang="en-US" sz="1600" b="1" dirty="0" err="1" smtClean="0">
                <a:solidFill>
                  <a:schemeClr val="accent5"/>
                </a:solidFill>
              </a:rPr>
              <a:t>pranishem</a:t>
            </a:r>
            <a:r>
              <a:rPr lang="en-US" sz="1600" b="1" dirty="0" smtClean="0">
                <a:solidFill>
                  <a:schemeClr val="accent5"/>
                </a:solidFill>
              </a:rPr>
              <a:t>.</a:t>
            </a:r>
            <a:endParaRPr lang="en-US" sz="1600" b="1" dirty="0">
              <a:solidFill>
                <a:schemeClr val="accent5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61058" y="1544167"/>
            <a:ext cx="11913177" cy="5189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95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85717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 vert="horz" wrap="none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HAPJA  E  TENDEREVE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1058" y="1000648"/>
            <a:ext cx="6187787" cy="40004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smtClean="0">
                <a:solidFill>
                  <a:schemeClr val="accent5"/>
                </a:solidFill>
              </a:rPr>
              <a:t>Ne </a:t>
            </a:r>
            <a:r>
              <a:rPr lang="en-US" sz="1600" b="1" dirty="0" err="1" smtClean="0">
                <a:solidFill>
                  <a:schemeClr val="accent5"/>
                </a:solidFill>
              </a:rPr>
              <a:t>kete</a:t>
            </a:r>
            <a:r>
              <a:rPr lang="en-US" sz="1600" b="1" dirty="0" smtClean="0">
                <a:solidFill>
                  <a:schemeClr val="accent5"/>
                </a:solidFill>
              </a:rPr>
              <a:t> hap </a:t>
            </a:r>
            <a:r>
              <a:rPr lang="en-US" sz="1600" b="1" dirty="0" err="1" smtClean="0">
                <a:solidFill>
                  <a:schemeClr val="accent5"/>
                </a:solidFill>
              </a:rPr>
              <a:t>krijohet</a:t>
            </a:r>
            <a:r>
              <a:rPr lang="en-US" sz="1600" b="1" dirty="0" smtClean="0">
                <a:solidFill>
                  <a:schemeClr val="accent5"/>
                </a:solidFill>
              </a:rPr>
              <a:t> “</a:t>
            </a:r>
            <a:r>
              <a:rPr lang="en-US" sz="1600" b="1" dirty="0" err="1" smtClean="0">
                <a:solidFill>
                  <a:schemeClr val="accent5"/>
                </a:solidFill>
              </a:rPr>
              <a:t>Procesverbali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i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hapjes</a:t>
            </a:r>
            <a:r>
              <a:rPr lang="en-US" sz="1600" b="1" dirty="0" smtClean="0">
                <a:solidFill>
                  <a:schemeClr val="accent5"/>
                </a:solidFill>
              </a:rPr>
              <a:t>” perms </a:t>
            </a:r>
            <a:r>
              <a:rPr lang="en-US" sz="1600" b="1" dirty="0" err="1" smtClean="0">
                <a:solidFill>
                  <a:schemeClr val="accent5"/>
                </a:solidFill>
              </a:rPr>
              <a:t>butonit</a:t>
            </a:r>
            <a:r>
              <a:rPr lang="en-US" sz="1600" b="1" dirty="0" smtClean="0">
                <a:solidFill>
                  <a:schemeClr val="accent5"/>
                </a:solidFill>
              </a:rPr>
              <a:t> “</a:t>
            </a:r>
            <a:r>
              <a:rPr lang="en-US" sz="1600" b="1" dirty="0" err="1" smtClean="0">
                <a:solidFill>
                  <a:schemeClr val="accent5"/>
                </a:solidFill>
              </a:rPr>
              <a:t>Krijoni</a:t>
            </a:r>
            <a:r>
              <a:rPr lang="en-US" sz="1600" b="1" dirty="0" smtClean="0">
                <a:solidFill>
                  <a:schemeClr val="accent5"/>
                </a:solidFill>
              </a:rPr>
              <a:t>”</a:t>
            </a:r>
            <a:endParaRPr lang="en-US" sz="1600" b="1" dirty="0">
              <a:solidFill>
                <a:schemeClr val="accent5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61058" y="1544166"/>
            <a:ext cx="11882005" cy="515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44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85717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 vert="horz" wrap="none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HAPJA  E  TENDEREVE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1058" y="1000648"/>
            <a:ext cx="10583141" cy="40004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 smtClean="0">
                <a:solidFill>
                  <a:schemeClr val="accent5"/>
                </a:solidFill>
              </a:rPr>
              <a:t>Pasi</a:t>
            </a:r>
            <a:r>
              <a:rPr lang="en-US" sz="1600" b="1" dirty="0" smtClean="0">
                <a:solidFill>
                  <a:schemeClr val="accent5"/>
                </a:solidFill>
              </a:rPr>
              <a:t> e </a:t>
            </a:r>
            <a:r>
              <a:rPr lang="en-US" sz="1600" b="1" dirty="0" err="1" smtClean="0">
                <a:solidFill>
                  <a:schemeClr val="accent5"/>
                </a:solidFill>
              </a:rPr>
              <a:t>keni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krijuar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procesverbalin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smtClean="0">
                <a:solidFill>
                  <a:schemeClr val="accent5"/>
                </a:solidFill>
              </a:rPr>
              <a:t>e </a:t>
            </a:r>
            <a:r>
              <a:rPr lang="en-US" sz="1600" b="1" dirty="0" err="1" smtClean="0">
                <a:solidFill>
                  <a:schemeClr val="accent5"/>
                </a:solidFill>
              </a:rPr>
              <a:t>hapjes</a:t>
            </a:r>
            <a:r>
              <a:rPr lang="en-US" sz="1600" b="1" dirty="0" smtClean="0">
                <a:solidFill>
                  <a:schemeClr val="accent5"/>
                </a:solidFill>
              </a:rPr>
              <a:t>, </a:t>
            </a:r>
            <a:r>
              <a:rPr lang="en-US" sz="1600" b="1" dirty="0" err="1" smtClean="0">
                <a:solidFill>
                  <a:schemeClr val="accent5"/>
                </a:solidFill>
              </a:rPr>
              <a:t>atehere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duhet</a:t>
            </a:r>
            <a:r>
              <a:rPr lang="en-US" sz="1600" b="1" dirty="0" smtClean="0">
                <a:solidFill>
                  <a:schemeClr val="accent5"/>
                </a:solidFill>
              </a:rPr>
              <a:t> ta </a:t>
            </a:r>
            <a:r>
              <a:rPr lang="en-US" sz="1600" b="1" dirty="0" err="1" smtClean="0">
                <a:solidFill>
                  <a:schemeClr val="accent5"/>
                </a:solidFill>
              </a:rPr>
              <a:t>shkarkoni</a:t>
            </a:r>
            <a:r>
              <a:rPr lang="en-US" sz="1600" b="1" dirty="0" smtClean="0">
                <a:solidFill>
                  <a:schemeClr val="accent5"/>
                </a:solidFill>
              </a:rPr>
              <a:t>, ta </a:t>
            </a:r>
            <a:r>
              <a:rPr lang="en-US" sz="1600" b="1" dirty="0" err="1" smtClean="0">
                <a:solidFill>
                  <a:schemeClr val="accent5"/>
                </a:solidFill>
              </a:rPr>
              <a:t>nenshkruani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dhe</a:t>
            </a:r>
            <a:r>
              <a:rPr lang="en-US" sz="1600" b="1" dirty="0" smtClean="0">
                <a:solidFill>
                  <a:schemeClr val="accent5"/>
                </a:solidFill>
              </a:rPr>
              <a:t> ta </a:t>
            </a:r>
            <a:r>
              <a:rPr lang="en-US" sz="1600" b="1" dirty="0" err="1" smtClean="0">
                <a:solidFill>
                  <a:schemeClr val="accent5"/>
                </a:solidFill>
              </a:rPr>
              <a:t>vendosni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prap</a:t>
            </a:r>
            <a:r>
              <a:rPr lang="en-US" sz="1600" b="1" dirty="0" smtClean="0">
                <a:solidFill>
                  <a:schemeClr val="accent5"/>
                </a:solidFill>
              </a:rPr>
              <a:t> ne </a:t>
            </a:r>
            <a:r>
              <a:rPr lang="en-US" sz="1600" b="1" dirty="0" err="1" smtClean="0">
                <a:solidFill>
                  <a:schemeClr val="accent5"/>
                </a:solidFill>
              </a:rPr>
              <a:t>sistem</a:t>
            </a:r>
            <a:r>
              <a:rPr lang="en-US" sz="1600" b="1" dirty="0" smtClean="0">
                <a:solidFill>
                  <a:schemeClr val="accent5"/>
                </a:solidFill>
              </a:rPr>
              <a:t>.</a:t>
            </a:r>
            <a:endParaRPr lang="en-US" sz="1600" b="1" dirty="0">
              <a:solidFill>
                <a:schemeClr val="accent5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61058" y="1544167"/>
            <a:ext cx="11882005" cy="517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40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85717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 vert="horz" wrap="none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HAPJA  E  TENDEREVE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1058" y="1000648"/>
            <a:ext cx="3808269" cy="40004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 smtClean="0">
                <a:solidFill>
                  <a:schemeClr val="accent5"/>
                </a:solidFill>
              </a:rPr>
              <a:t>Tenderet</a:t>
            </a:r>
            <a:r>
              <a:rPr lang="en-US" sz="1600" b="1" dirty="0" smtClean="0">
                <a:solidFill>
                  <a:schemeClr val="accent5"/>
                </a:solidFill>
              </a:rPr>
              <a:t> e </a:t>
            </a:r>
            <a:r>
              <a:rPr lang="en-US" sz="1600" b="1" dirty="0" err="1" smtClean="0">
                <a:solidFill>
                  <a:schemeClr val="accent5"/>
                </a:solidFill>
              </a:rPr>
              <a:t>dorzuar</a:t>
            </a:r>
            <a:r>
              <a:rPr lang="en-US" sz="1600" b="1" dirty="0" smtClean="0">
                <a:solidFill>
                  <a:schemeClr val="accent5"/>
                </a:solidFill>
              </a:rPr>
              <a:t> ne </a:t>
            </a:r>
            <a:r>
              <a:rPr lang="en-US" sz="1600" b="1" dirty="0" err="1" smtClean="0">
                <a:solidFill>
                  <a:schemeClr val="accent5"/>
                </a:solidFill>
              </a:rPr>
              <a:t>forme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elektronike</a:t>
            </a:r>
            <a:r>
              <a:rPr lang="en-US" sz="1600" b="1" dirty="0">
                <a:solidFill>
                  <a:schemeClr val="accent5"/>
                </a:solidFill>
              </a:rPr>
              <a:t>.</a:t>
            </a:r>
          </a:p>
        </p:txBody>
      </p:sp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161058" y="1544167"/>
            <a:ext cx="11882006" cy="516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36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85717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 vert="horz" wrap="none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HAPJA  E  TENDEREVE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1058" y="1000648"/>
            <a:ext cx="6967106" cy="40004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 smtClean="0">
                <a:solidFill>
                  <a:schemeClr val="accent5"/>
                </a:solidFill>
              </a:rPr>
              <a:t>Kontrollohen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te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gjithe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dokumentat</a:t>
            </a:r>
            <a:r>
              <a:rPr lang="en-US" sz="1600" b="1" dirty="0" smtClean="0">
                <a:solidFill>
                  <a:schemeClr val="accent5"/>
                </a:solidFill>
              </a:rPr>
              <a:t> e </a:t>
            </a:r>
            <a:r>
              <a:rPr lang="en-US" sz="1600" b="1" dirty="0" err="1" smtClean="0">
                <a:solidFill>
                  <a:schemeClr val="accent5"/>
                </a:solidFill>
              </a:rPr>
              <a:t>Operatorit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te</a:t>
            </a:r>
            <a:r>
              <a:rPr lang="en-US" sz="1600" b="1" dirty="0" smtClean="0">
                <a:solidFill>
                  <a:schemeClr val="accent5"/>
                </a:solidFill>
              </a:rPr>
              <a:t> pare ne </a:t>
            </a:r>
            <a:r>
              <a:rPr lang="en-US" sz="1600" b="1" dirty="0" err="1" smtClean="0">
                <a:solidFill>
                  <a:schemeClr val="accent5"/>
                </a:solidFill>
              </a:rPr>
              <a:t>forme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elektromike</a:t>
            </a:r>
            <a:endParaRPr lang="en-US" sz="1600" b="1" dirty="0">
              <a:solidFill>
                <a:schemeClr val="accent5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61057" y="1544167"/>
            <a:ext cx="9544052" cy="5106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65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85717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 vert="horz" wrap="none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HAPJA  E  TENDEREVE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1058" y="1000648"/>
            <a:ext cx="6987887" cy="40004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>
                <a:solidFill>
                  <a:schemeClr val="accent5"/>
                </a:solidFill>
              </a:rPr>
              <a:t>Kontrollohen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te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gjithe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dokumentat</a:t>
            </a:r>
            <a:r>
              <a:rPr lang="en-US" sz="1600" b="1" dirty="0">
                <a:solidFill>
                  <a:schemeClr val="accent5"/>
                </a:solidFill>
              </a:rPr>
              <a:t> e </a:t>
            </a:r>
            <a:r>
              <a:rPr lang="en-US" sz="1600" b="1" dirty="0" err="1">
                <a:solidFill>
                  <a:schemeClr val="accent5"/>
                </a:solidFill>
              </a:rPr>
              <a:t>Operatorit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te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dyte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>
                <a:solidFill>
                  <a:schemeClr val="accent5"/>
                </a:solidFill>
              </a:rPr>
              <a:t>ne </a:t>
            </a:r>
            <a:r>
              <a:rPr lang="en-US" sz="1600" b="1" dirty="0" err="1">
                <a:solidFill>
                  <a:schemeClr val="accent5"/>
                </a:solidFill>
              </a:rPr>
              <a:t>forme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elektromike</a:t>
            </a:r>
            <a:endParaRPr lang="en-US" sz="1600" b="1" dirty="0">
              <a:solidFill>
                <a:schemeClr val="accent5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61059" y="1544167"/>
            <a:ext cx="9564832" cy="4815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6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85717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 vert="horz" wrap="none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HAPJA  E  TENDEREVE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1058" y="1000648"/>
            <a:ext cx="3205597" cy="40004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 smtClean="0">
                <a:solidFill>
                  <a:schemeClr val="accent5"/>
                </a:solidFill>
              </a:rPr>
              <a:t>Procesi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i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hapjes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eshte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i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perfunduar</a:t>
            </a:r>
            <a:endParaRPr lang="en-US" sz="1600" b="1" dirty="0">
              <a:solidFill>
                <a:schemeClr val="accent5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61058" y="1544167"/>
            <a:ext cx="11882006" cy="516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27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85717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 vert="horz" wrap="none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HAPJA  E  TENDEREVE</a:t>
            </a:r>
            <a:endParaRPr lang="en-US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1058" y="1000648"/>
            <a:ext cx="6863197" cy="40004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smtClean="0">
                <a:solidFill>
                  <a:schemeClr val="accent5"/>
                </a:solidFill>
              </a:rPr>
              <a:t>Per </a:t>
            </a:r>
            <a:r>
              <a:rPr lang="en-US" sz="1600" b="1" dirty="0" err="1" smtClean="0">
                <a:solidFill>
                  <a:schemeClr val="accent5"/>
                </a:solidFill>
              </a:rPr>
              <a:t>t’ju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derguar</a:t>
            </a:r>
            <a:r>
              <a:rPr lang="en-US" sz="1600" b="1" dirty="0" smtClean="0">
                <a:solidFill>
                  <a:schemeClr val="accent5"/>
                </a:solidFill>
              </a:rPr>
              <a:t> OE </a:t>
            </a:r>
            <a:r>
              <a:rPr lang="en-US" sz="1600" b="1" dirty="0" err="1" smtClean="0">
                <a:solidFill>
                  <a:schemeClr val="accent5"/>
                </a:solidFill>
              </a:rPr>
              <a:t>procesverbalin</a:t>
            </a:r>
            <a:r>
              <a:rPr lang="en-US" sz="1600" b="1" dirty="0" smtClean="0">
                <a:solidFill>
                  <a:schemeClr val="accent5"/>
                </a:solidFill>
              </a:rPr>
              <a:t> e </a:t>
            </a:r>
            <a:r>
              <a:rPr lang="en-US" sz="1600" b="1" dirty="0" err="1" smtClean="0">
                <a:solidFill>
                  <a:schemeClr val="accent5"/>
                </a:solidFill>
              </a:rPr>
              <a:t>hapjes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duhet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shtypur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butonin</a:t>
            </a:r>
            <a:r>
              <a:rPr lang="en-US" sz="1600" b="1" dirty="0" smtClean="0">
                <a:solidFill>
                  <a:schemeClr val="accent5"/>
                </a:solidFill>
              </a:rPr>
              <a:t> “</a:t>
            </a:r>
            <a:r>
              <a:rPr lang="en-US" sz="1600" b="1" dirty="0" err="1" smtClean="0">
                <a:solidFill>
                  <a:schemeClr val="accent5"/>
                </a:solidFill>
              </a:rPr>
              <a:t>Detajet</a:t>
            </a:r>
            <a:r>
              <a:rPr lang="en-US" sz="1600" b="1" dirty="0" smtClean="0">
                <a:solidFill>
                  <a:schemeClr val="accent5"/>
                </a:solidFill>
              </a:rPr>
              <a:t>”</a:t>
            </a:r>
            <a:endParaRPr lang="en-US" sz="1600" b="1" dirty="0">
              <a:solidFill>
                <a:schemeClr val="accent5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61058" y="1544167"/>
            <a:ext cx="11882006" cy="516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78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85717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 vert="horz" wrap="none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HAPJA  E  TENDEREVE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1058" y="1000648"/>
            <a:ext cx="3922569" cy="40004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smtClean="0">
                <a:solidFill>
                  <a:schemeClr val="accent5"/>
                </a:solidFill>
              </a:rPr>
              <a:t>“</a:t>
            </a:r>
            <a:r>
              <a:rPr lang="en-US" sz="1600" b="1" dirty="0" err="1" smtClean="0">
                <a:solidFill>
                  <a:schemeClr val="accent5"/>
                </a:solidFill>
              </a:rPr>
              <a:t>Shfaq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te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gjitha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funksionet</a:t>
            </a:r>
            <a:r>
              <a:rPr lang="en-US" sz="1600" b="1" dirty="0" smtClean="0">
                <a:solidFill>
                  <a:schemeClr val="accent5"/>
                </a:solidFill>
              </a:rPr>
              <a:t> e </a:t>
            </a:r>
            <a:r>
              <a:rPr lang="en-US" sz="1600" b="1" dirty="0" err="1" smtClean="0">
                <a:solidFill>
                  <a:schemeClr val="accent5"/>
                </a:solidFill>
              </a:rPr>
              <a:t>dokumentit</a:t>
            </a:r>
            <a:r>
              <a:rPr lang="en-US" sz="1600" b="1" dirty="0" smtClean="0">
                <a:solidFill>
                  <a:schemeClr val="accent5"/>
                </a:solidFill>
              </a:rPr>
              <a:t>”</a:t>
            </a:r>
            <a:endParaRPr lang="en-US" sz="1600" b="1" dirty="0">
              <a:solidFill>
                <a:schemeClr val="accent5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61058" y="1544166"/>
            <a:ext cx="11882006" cy="515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1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85717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 vert="horz" wrap="none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HAPJA  E  TENDEREVE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1058" y="1000648"/>
            <a:ext cx="3808269" cy="40004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smtClean="0">
                <a:solidFill>
                  <a:schemeClr val="accent5"/>
                </a:solidFill>
              </a:rPr>
              <a:t>Shtypim </a:t>
            </a:r>
            <a:r>
              <a:rPr lang="en-US" sz="1600" b="1" dirty="0" err="1" smtClean="0">
                <a:solidFill>
                  <a:schemeClr val="accent5"/>
                </a:solidFill>
              </a:rPr>
              <a:t>butonin</a:t>
            </a:r>
            <a:r>
              <a:rPr lang="en-US" sz="1600" b="1" dirty="0" smtClean="0">
                <a:solidFill>
                  <a:schemeClr val="accent5"/>
                </a:solidFill>
              </a:rPr>
              <a:t> “</a:t>
            </a:r>
            <a:r>
              <a:rPr lang="en-US" sz="1600" b="1" dirty="0" err="1" smtClean="0">
                <a:solidFill>
                  <a:schemeClr val="accent5"/>
                </a:solidFill>
              </a:rPr>
              <a:t>Dergimi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i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dokumentit</a:t>
            </a:r>
            <a:r>
              <a:rPr lang="en-US" sz="1600" b="1" dirty="0" smtClean="0">
                <a:solidFill>
                  <a:schemeClr val="accent5"/>
                </a:solidFill>
              </a:rPr>
              <a:t>”</a:t>
            </a:r>
            <a:endParaRPr lang="en-US" sz="1600" b="1" dirty="0">
              <a:solidFill>
                <a:schemeClr val="accent5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61058" y="1544167"/>
            <a:ext cx="11882006" cy="5147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07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1_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2143</TotalTime>
  <Words>1561</Words>
  <Application>Microsoft Office PowerPoint</Application>
  <PresentationFormat>Widescreen</PresentationFormat>
  <Paragraphs>316</Paragraphs>
  <Slides>103</Slides>
  <Notes>96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103</vt:i4>
      </vt:variant>
    </vt:vector>
  </HeadingPairs>
  <TitlesOfParts>
    <vt:vector size="110" baseType="lpstr">
      <vt:lpstr>Arial</vt:lpstr>
      <vt:lpstr>Calibri</vt:lpstr>
      <vt:lpstr>Corbel</vt:lpstr>
      <vt:lpstr>Times New Roman</vt:lpstr>
      <vt:lpstr>Wingdings</vt:lpstr>
      <vt:lpstr>Depth</vt:lpstr>
      <vt:lpstr>1_Depth</vt:lpstr>
      <vt:lpstr>MODULI I - 14-  E-prokurimi  </vt:lpstr>
      <vt:lpstr>PowerPoint Presentation</vt:lpstr>
      <vt:lpstr>     FAQJA KRYESORE E PROKURIMIT ELEKTRONIK NË KOSOVË</vt:lpstr>
      <vt:lpstr>ADMINISTRIMI I LLOGARISË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SHTIMI I ZYRTAREVE  TJERE BRENDA AK-se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ZHVILLIMI I  PROCEDURËS SË  PROKURIMIT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INFORMATAT SQARUESE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HAPJA E  TENDERËVE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Sanije Kelmendi</cp:lastModifiedBy>
  <cp:revision>160</cp:revision>
  <dcterms:created xsi:type="dcterms:W3CDTF">2016-11-21T18:43:19Z</dcterms:created>
  <dcterms:modified xsi:type="dcterms:W3CDTF">2023-01-06T10:18:34Z</dcterms:modified>
</cp:coreProperties>
</file>